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56" r:id="rId2"/>
    <p:sldMasterId id="2147483744" r:id="rId3"/>
    <p:sldMasterId id="2147483696" r:id="rId4"/>
    <p:sldMasterId id="2147483732" r:id="rId5"/>
    <p:sldMasterId id="2147483708" r:id="rId6"/>
    <p:sldMasterId id="2147483684" r:id="rId7"/>
    <p:sldMasterId id="2147483720" r:id="rId8"/>
    <p:sldMasterId id="2147483768" r:id="rId9"/>
    <p:sldMasterId id="2147483672" r:id="rId10"/>
    <p:sldMasterId id="2147483660" r:id="rId11"/>
  </p:sldMasterIdLst>
  <p:notesMasterIdLst>
    <p:notesMasterId r:id="rId36"/>
  </p:notesMasterIdLst>
  <p:sldIdLst>
    <p:sldId id="272" r:id="rId12"/>
    <p:sldId id="436" r:id="rId13"/>
    <p:sldId id="434" r:id="rId14"/>
    <p:sldId id="293" r:id="rId15"/>
    <p:sldId id="394" r:id="rId16"/>
    <p:sldId id="441" r:id="rId17"/>
    <p:sldId id="442" r:id="rId18"/>
    <p:sldId id="443" r:id="rId19"/>
    <p:sldId id="444" r:id="rId20"/>
    <p:sldId id="445" r:id="rId21"/>
    <p:sldId id="455" r:id="rId22"/>
    <p:sldId id="446" r:id="rId23"/>
    <p:sldId id="415" r:id="rId24"/>
    <p:sldId id="447" r:id="rId25"/>
    <p:sldId id="448" r:id="rId26"/>
    <p:sldId id="421" r:id="rId27"/>
    <p:sldId id="295" r:id="rId28"/>
    <p:sldId id="289" r:id="rId29"/>
    <p:sldId id="437" r:id="rId30"/>
    <p:sldId id="438" r:id="rId31"/>
    <p:sldId id="439" r:id="rId32"/>
    <p:sldId id="440" r:id="rId33"/>
    <p:sldId id="452" r:id="rId34"/>
    <p:sldId id="456" r:id="rId35"/>
  </p:sldIdLst>
  <p:sldSz cx="12192000" cy="6858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hu Van An" panose="02020503050405090304" charset="0"/>
      <p:regular r:id="rId43"/>
      <p:bold r:id="rId44"/>
      <p:italic r:id="rId45"/>
      <p:boldItalic r:id="rId46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7AF40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font" Target="fonts/font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notesMaster" Target="notesMasters/notesMaster1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font" Target="fonts/font7.fntdata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B3B92-5484-461E-89D5-50DB34F7A770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586A8-FAC1-4B77-9CC9-E1C8A40D930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592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217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17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24544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88578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56372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432070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25731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046665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47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A6180A-5EBD-4128-8ACB-273A50B9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924DCC1-3AB4-42A3-A0A6-F417405BD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BC16C75-4BB6-44E8-9590-EB43B6F0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640ECA-3A15-48A8-994F-CFEBB9B7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89A241-1079-4B83-BECA-DF24DE42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8523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86482DC-584C-4F84-8C37-74A1F01E3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71CBB60-6465-4869-B2CA-5A8C0F233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64DD05-0D13-4C3F-AB7D-00C4092B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528D6F-4778-4C7D-91A0-AB70AD8B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B03EF72-78B8-4AB6-8A0B-2F78E9E3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3225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E106B-B959-49B1-B96E-CFEAD0B42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D16C24C-5113-4273-BCFC-817FA156D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9EA255-DC54-489F-9CA5-58D3C8EA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517E229-FBC4-4983-8837-530ED0749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2A1670-8688-4868-9781-366397B9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27880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AA16B4-F3FD-489F-AA36-950D1301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8C51C49-6EF6-4222-B037-1E8043A8C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0AB600-D54B-41EF-829D-9E895F08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4A8094-AFAC-47E2-A1E2-316A2783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FCD51E6-3032-40E0-92AA-3F1C7099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765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29E9AA-ACEB-4012-B0E5-53B596FE0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D65F27C-1867-4483-B718-A8715E31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B8C790-F943-4926-BC82-33C75B87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FD2871-8ABA-4A4C-B570-B4CBF70E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92F0CD-2D59-4DEB-93B5-946C2E6F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8162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312C98-5572-4D48-B566-3DDC91E0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AD9FA6-657D-41E4-A448-DC7D89BD4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8AABCE2-23BC-484E-A38C-D69808461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3706BB8-3965-47D2-98E9-881998625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F68D51-7D4A-4470-8738-9F8384B15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0C75017-C69F-46D5-A6D4-A0EA159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8360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EE14AB-79B2-4763-9EB1-A6DB68BE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2EB3C1E-705C-4AB2-8A3A-D0895EB54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CB66FF-4F2A-4789-A857-26F34D7E1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2150FAE-4797-4ED6-984C-C3FDB470E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FEEED53-1845-4E91-A8BA-10FD10975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CD9C856-5810-4362-9F2A-AA41FAAC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A2E5A96-EB5C-4245-8B1B-DF241B71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C116F5-9A68-4467-9C8F-7EE89523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5199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ABF118-9BB8-4B2A-AF8E-E8789C04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C5B2556-61C7-4C4F-A0F0-1E286DBA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D742640-7790-4EC0-8211-EB4DA66B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39C9A0-BB70-4912-8D60-959631AF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89937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1774615-5FE2-47A4-9DF0-3C4785E3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AA5F533-A03A-4501-8098-AB981D67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CE65624-4369-45A1-8BDB-A4BDE9B0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43076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80307F-161D-4DE2-967D-307919D3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E77E04E-08D0-4AE0-943E-2CD5526D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20C72C8-ED04-4067-9A30-4257767A7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5FEB59-FE37-4905-84EC-81071570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FAC4C7-D6BC-4EC9-8877-59A5C171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6F53D4A-9908-44BB-BDCC-EF74C250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7997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76C454-4E53-4FE0-B19D-F5B253E2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2D405DC-53B1-4859-A179-8F1352EA2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13411F-08D9-415D-A125-9E1B9DE21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EC49A1-3521-4CEE-A775-C542CD29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AC26D2-CEEF-4048-A776-5194A799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3A49D5-9F84-42C2-871E-C3AB651C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17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3B57C78-8096-42E1-8917-15E3CE0E9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D1F0A7-326A-4BAF-BFF7-90409419D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AA509D-0AD8-442A-842F-E147A0F7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CFE3B4-9C2A-41AA-A788-D5445896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59659B-A61B-4806-A588-F27BA50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0300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6F8826-69B2-4571-AD96-FC61CD413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6F55560-47B1-41A0-962A-82B09EF4B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090E37-37E3-4279-831E-46E33036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7F94064-C73B-4FB6-BD35-D4DEBC00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8C8EAF-C8E6-4A90-AF91-C189BD23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53004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1A3932D-0B6F-49CC-AD13-A29A733D8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80D9D1-FDF8-4F2E-8328-6F3ADBC22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8F9649-6ADA-4CB8-B533-76350A5A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C09FA4-0D80-4ABE-9CF6-7233DC12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C9BB3A-11BF-4D86-99B0-52C80A99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65057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33591D-AEE3-4DF2-93CB-E51D6ED4D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CDDEDD3-ED8B-492E-A35B-B22660049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66A8A55-D146-495F-81A4-6D75AD3B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73BF327-9337-4556-9A1C-152701F3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98A658-20C0-47FA-B666-A820D949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72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5F3855-0B74-471D-BB30-110F1E6F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47984D9-FD82-46FE-A1F6-49E612312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9E2F4D-EEEE-4825-95EB-770F4587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17A3E4-FB16-4D4E-861F-F2883927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926349-2BF4-4A65-96EE-E6C6F7F5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7996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016BF1-3375-48B0-A783-87D78082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C73F60E-791B-411A-BC69-7633A20B0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B3694B-A383-48AD-9BBE-293A566D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AD5814-5934-4916-889C-E23454F8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D15BCC6-351D-436D-97AE-DEB23F9D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9040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CD58AF-9168-4F77-8F08-64E4DA91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4F295E-6D69-4E19-904E-D056C8E8C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DEB0CC-6879-4E53-A09B-74E7EB84A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A28F3AB-EFA6-47F1-865A-2A3A9A31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50814D-9D38-4869-8198-4188F540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3D104E-825B-48A9-AC27-B0F7B93B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5982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028996-0ED6-4ABD-9A9A-C3C31B92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0C4F36D-F219-41CA-8797-4D87CDD13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785732-4A1C-4D5D-9A51-1B5A12B07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76E5716-0E09-4DA0-B2B9-700AABBD1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EA0AA8-B625-43F6-BF5E-ADD9525CF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2163BE-A65F-4FC7-8ED1-21E8B971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BF755A3-CFB8-4885-B981-67B4BD67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0305CD7-DF5D-44CA-9BCF-C5B38FBC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48155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655AAD-D417-43E9-9F76-B807BC65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C710F18-554C-4CEE-A1A8-9348ACA7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6D78CEF-99FA-41D3-9BC6-22E72F7A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DAF6AE9-C859-4686-A45D-80EB3787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447496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52A8140-AEE1-4BFD-B653-93A14FAC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C70686D-B1F0-4BAC-AFBB-EDF468E0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89AE9D2-DB36-4B2E-A078-5A5AB8A8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18687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44A983-78CC-4876-B4A3-84736C8B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CFE3A3-DE30-480C-8D9A-EF6D691C9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A4E9432-5EF3-4157-8EC3-3DBF7F667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8545EBB-D300-4449-BF97-6C6157A9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ACA2A6-5771-4D4E-81F6-C1267ABF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72EB9A1-E86F-419F-971F-8AB19878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2835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837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3A6DE7-6A6D-47A7-A39E-9D2E9458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EBF3ACF-D1C1-4C3B-A437-1DC0040D3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8CF92FE-5D91-4B6D-B3AA-6ACBEF2DD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0222C1-B2A0-4201-BB17-B022C356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472F7ED-2223-40D2-8419-A113C74C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B4CBCD2-9781-4F4A-AE63-034B0073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6254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4FA523-78DF-4E5D-B030-0E4D44F6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C728694-90F2-4196-809D-0B974591E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B479ED-5461-4769-9D33-9E95F044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B43E11-66EA-485A-8C87-2E156EFD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C73AE72-E3C7-4F89-9A13-124BF78A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7356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8385006-5781-4E45-947B-18BB50DC5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3634084-4532-4733-A59E-FEB0713BC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B1896E-EE93-421A-9E55-14E5B982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81990F-ED45-4618-ABBE-DF361590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A40272E-81EB-458E-9764-C94CA988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709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921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419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6687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5658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683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9588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216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CF68A6-1BFB-4E4F-80A5-2E85A968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8F37FC1-2B17-4F84-AD76-296D55FD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0B7A9AA-B26C-4FAB-8322-B6B2ED0E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9CFCB7-EC45-4A5F-9B17-EE355BEF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B8D005-4FE9-4C16-B22F-4773D81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93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749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9608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389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6782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5A5A26-9E1E-4D82-A44C-140BD11D8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D29AA89-AC34-425B-AE8B-3509C2F12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E19EA0F-3C1E-4349-92E0-B336E471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5C9A7B-A42A-4269-AE04-176302EF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B79CD11-387B-47BF-918C-59573A6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518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F501E1-0B9E-4F30-BFE7-9D77F0AF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E7343BE-2F26-476E-BE81-462F109E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3AC8A8-2F72-4960-86C5-B3CCDC84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935E13-B45E-403F-B30A-6C5D5F6D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91BDF54-7CE4-4F24-AAF7-B2574CF8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17118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AE7BB2-CE84-42CA-A129-B5B0868D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AF67FF-A4E1-448C-A308-BDB927BF4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F5D710-4010-4656-9CEA-FEA7A469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29B4C8-3B73-4DB4-95F9-F8C16DBD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375C4F-3CCF-4E3D-92D0-D1BED201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7347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30B1AC-05FF-41E2-9F6B-D9F831E7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BEFB3EF-1B11-423C-BAF6-3687B6B69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10079EC-3C1D-4881-A3CF-0B05EEDF2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CA2D2E9-BF71-4D6C-A785-A7653D483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10D407A-BD0F-452D-95F1-266F6575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5DDC777-A57D-4E7C-93BD-53C9BF4F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030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AED1D9-4B8F-419D-BA2F-08F8CA01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44C2DF3-551A-4915-89D7-BC6D80C1D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238B1DC-B409-4F1E-9D6E-E611AAECF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B8C5609-AFBA-4771-8C4B-78BD8885A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BD86AB-8AC7-4524-A367-80F8E59EF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152F50D-8250-4F06-A8BE-9501838C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F3A4593-0471-45CC-93C9-658D0A00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80D3BE2-24FF-4277-AA7F-A66AE773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0515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9A633C-C947-4372-AB43-14C3E532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DA7B6DF-1404-46E7-A6C1-09BC2423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BB810F4-134F-4892-90D1-58BA532E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E7DB0FE-F693-40A7-8EB4-9B7F999D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183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070A0A-AA4D-4A09-BD3B-A4E57F52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372EC37-B6AF-43D0-993A-A04DC3AD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DAC885-79F2-4089-AF62-6B82A9DA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584FC9A-DC9E-43D4-AF41-659B0115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28010A-F039-462A-880A-BCB6697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1209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4C3D944-0C82-4F07-A39D-B11C5BFD8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223DC7F-CD69-4FE6-A143-32D4F05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027F317-D0F8-403E-82E9-A7C73D76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1300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2606AF-9B15-4107-944C-AA6CCCFA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BF9A464-4A0C-404A-AC9F-57A3EFEEE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7BC54C0-EAA1-45E9-B6BF-4267FD804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05C16A0-2B1B-4070-98A3-461ECE29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D196E3-3B17-45EB-BBFC-B1CC8D7D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B72552E-1219-40FD-BE4D-3E8C5BFE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7723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FDD8C5-F8CF-4CFE-BF92-46424A1F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FBFB9BB-9C34-4929-83CD-9F451283B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440EC9B-8F3B-46C2-86F0-7CCAFC6AC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46FD68-0F77-4C6D-8CCB-39EFF995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F638A94-120C-4D33-9BA6-9C96732B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FA9D051-66FF-4C7F-B8DE-E3A4486D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982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6C995F-C98C-440C-BF3C-F9D5438F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E34A9E-FD05-4CA6-A052-FC80CD6A5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7ACA2F-32D4-4092-9C44-7BE5CF03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A9FFAA2-DC8D-4ECD-8641-F5A8F141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F1B3A3-FFC9-44F7-AA89-4C43C006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876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933DC53-545C-4BBF-BBAB-9EA33D657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2BA859-5A4E-49C5-910A-6DDCEFEEF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A9A3C0-0DF9-46CB-886A-F83B5D0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2A752C1-8446-4D15-8881-546790DB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A5CD5F-8CEB-4E5E-AAB2-6A421D8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75939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561282-AC57-417C-BD9E-EA94960E7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F68E766-5C3F-4DE1-91A4-ABA729054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9C0BEA-3114-424A-A627-619EC7C2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D48F9D-DA25-4FF7-B321-1841B0EF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15D8714-51D9-420C-8E32-111C520B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6021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3081DA-BBA8-4F43-BC3D-7F7E6F9B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1F317F-2998-4273-89CD-C00FC51E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06EF85-7A6E-4763-B1A0-94693284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5EF04-2D5A-448E-AECB-AD5752DB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5C09602-C4C1-4CB5-B656-DD064FA8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1303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53A61-AEFE-4FFE-B74B-9F3FF76A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F833E0-3788-476C-8C5E-D3E0EBF6C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774E4C-1819-4FB8-BED6-DF4D808DE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3DB152-B794-4D9E-996A-961A19F4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8070A0-87FE-4F5B-BB48-E8400E73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0086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DD74B7-D203-4D4C-B618-E2CD521E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C732E0-3A34-419B-8EC7-A50B4B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D83338E-E673-45A1-8091-3938F57D7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2D8D422-D0A2-48CF-9E8D-0511BF70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EF799E-9F23-456E-AF25-A5F85326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67AE996-7907-48FE-A3D5-9590DE6F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7230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2FD725-2DC6-4188-8274-191062FC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C1F7786-D744-44E1-9098-503D827F6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B208C67-AE23-414C-B89D-FC87370C7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1B1D9DA-C78D-45A5-8B92-37F6DFB29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49B49DA-585C-4AEE-B8D2-5CF00F5FB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4F74F27-FC99-48C1-9B35-48F97891F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281C1DD-F8F7-442B-8E99-7B339DA3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A9F336B-BF37-46E6-8DA6-35DCF354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226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CC697C-7842-4D80-92B3-11FD4A25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58BB3ED-3326-47F1-9847-3CD4BEF2A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8E31FEC-A30F-4C6C-A769-DBAEFFF19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319E837-664B-45C5-9DEA-DA963724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7542653-EF4B-4C2E-AA87-1E913B16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585AF98-566C-4D6D-A2E8-2E0E4A57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6158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634EAC-C675-4C58-8008-863D71BF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1C174ED-2529-440E-998C-0561E485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597ED3E-4032-4BDB-BE8A-82427A76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987A6B4-FF45-4D72-A60F-B1A5B59A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7255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712A1B-D9F9-44C0-A4D9-25AA83E6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54C8200-8DD0-44B8-ABBB-5DED4FA9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95BDAF1-C12F-41C4-B136-EC252733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04596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3D9686A-E17B-4F5E-8420-3AE1C5E1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F3ACC7D-B7A1-49CB-930F-F600BEC0D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E3D67E9-0BFB-442D-812A-33E80FEA7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15EC586-CE73-4FC7-B2C9-619B8C56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BDA4B7-BB3D-42DB-9E95-A2CF2E1E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67C293-33BF-4785-B71A-9DBD5B7B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3367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D3EE81-D297-4325-B543-B1CDDDEC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B9BDC40-7C23-4AAE-947A-9B7593F03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C022AC-E39F-4908-99CB-85B620588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72A1AD-E3C8-4EC8-92E2-5691E84A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2096F5-725E-4C95-898C-6ACE5F13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5548EA9-A530-461F-A185-956FE652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2272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58DC8F-CDE9-4C11-BA95-619F57C8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712ACD-B80A-4384-B419-4114BA7FE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A2EAF9-F3DB-41FD-9197-1D2741DB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BFAC292-F14F-40D9-BDF7-7D199447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D34781-B503-4A7B-B260-B419C40C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3309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450965-658F-4656-8124-E784D4223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F2A5C9A-D6FB-4DC8-8568-B5E89770E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39A779-584C-4F52-B81E-EB06C5096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F60B518-8270-4FA4-A4BF-7BFD8D18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23102D-78F5-441D-950D-88B58ADC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8152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BA0EDD-FC77-499D-A5CF-24D0268C5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7EFCC88-F349-475A-894F-75CC4EC0E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780193-AD39-4C0A-AA86-EA1C285D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9673B1-F880-4939-B4DC-CB18B027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E287B1-7E0E-42A4-969D-5A258DC7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6105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BBF67F-3291-4B23-A16E-90D37AA2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0AF0E28-CC2F-462A-94A7-244DA647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CFB516-644A-4165-9CEA-4B726535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5F628B-539B-40CF-B751-E371B0A6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ACC2F4-B55E-450D-8EDD-6F5B9971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2048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EB9145-0E56-47B6-92EA-EF9D05C5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E9477E3-4004-40D9-A791-9927026F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0D97B3-17E5-425B-993F-656A8D67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D63D5E-8306-4E5D-B3C7-2CFC361D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E622A9-52D5-4B99-BF48-5238DD36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0210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70E901-6D2D-4730-AE7F-199102DF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023EEA-7C43-48F0-90B4-466A27A52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FECF61-A8A9-4E6C-A4B0-6B4D9EB28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1A2F77C-8D07-4CD2-8D30-11B39A49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16A148-6467-404D-8D6E-643CD85D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054C06-91F4-4640-8DD0-214A08B5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46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B4FA6C-18CF-4549-8033-E092A86A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AEAA0B4-9101-47CA-8710-CF5073D6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D7229B6-3B00-4C31-9D94-5610EF023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D55A381-1F55-4188-B370-90AA6350A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B91CA5E-FA34-492E-9B30-D2D48EF0E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363C7E-DFED-4626-B0F5-54D459E5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3084B1A-3BE3-4126-A0C6-E060459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C953B9D-C224-4866-9D45-ACFCEDEA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5831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2CA02F-70D5-4084-BBF7-59B03FAB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4570560-669A-483D-A56D-56777083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5B0F997-4085-454E-9449-79C203415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60B0EC1-688A-46F9-85F5-4DE115D0F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508EA17-E7BD-4128-B3F8-2DDDE314A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F3610DF-72A4-46C2-9A30-40FEBE03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D888E88-E0C9-4CC9-9C52-1081F3C3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6D86BE4-D07F-42B3-BF50-BD5123E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63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BC31D2-AA1B-48A6-AD5C-ABC51180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61AA370-87FC-4909-A5DF-67A27A9F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754FE7-818A-4919-9358-DA52F1CD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697764F-E4D1-4062-9489-FE6CD0BE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2998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D102869-D0FE-4441-B0F3-7D59185B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970F543-0439-4D7A-8542-C6230DA3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917263A-9D95-4D91-A962-900FB68A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4248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9C46F7-77B7-4182-995C-BC456155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F537E44-EC00-4A0F-97BC-FEBE5C5F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6B50A6-6A00-4618-8229-8839813F0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4CD451A-991A-4CA7-9D7D-087B79FE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4714668-2574-4243-AF77-45A9C0EF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067EDE5-89DF-4C6A-91DE-CF547F05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02334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6FEB41-F80B-4DFD-9667-62AA78EF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717BE32-0D1F-41BE-A62F-999517ADD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BB9F595-BAE5-47B8-9B8A-94109329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7B9BA6-478C-4191-AEA2-402D09D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7709D8-26A8-4A0B-BF1A-3152E67E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907A3FE-B290-46C6-BB53-0D63DAA8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1188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0D030D-8E43-4AAB-801F-A9A32487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75ECE4B-B966-49A7-91FC-2B429E0C7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87CE76-AB6E-45E6-B0B9-2133D873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227BD6-F4F8-4C72-9E66-64C116C8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F854D57-3649-41D8-8C6C-E6BA50FC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3068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6C83D8F-369C-45CC-A05C-6C42CBFA4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01B45A0-1A26-42F3-8512-1474DBE3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05919A8-B0B8-4AC8-9C1A-06EB9C28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FF7F0DF-E179-4702-B1E0-270BD0C8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191C18-B44A-49BD-B77F-1DA10E7B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8451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E562B0-D0E3-430C-A6BE-14A2270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E7895C-D6B1-407A-AD3F-6444AAC34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0F32C2-1068-4265-B737-A727A8A7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7C21BA-66BA-4A13-840B-DC0498B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62978C-1506-4B43-8B44-CA54A90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9763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44DC0E7-83CB-4011-BE26-DE71940F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C27629D-FD11-49BC-98E9-D8924FD8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7EF2945-3142-4DEC-9877-8676FE81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B7A0F4-012F-48CF-86C6-A39171D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D4B327-F156-4D41-8FFE-C522ED3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3864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B4BBE8-CE88-4DC7-A95B-5A33D6B2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CCEE31D-0484-47A2-A35B-803751193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1A1C41-1E3A-44E1-8CB2-DF072BB5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47FE-4A89-4294-AF28-5DD75CF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B7D9BE-8B5C-4AD6-97F2-77B6E37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464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0AFFEC-E221-4FB3-82E3-89B5397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7DEA3C4-B29B-48D4-A761-8D444466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CDA956-8ADF-4845-918F-BA3C5910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9C2BA94-12B1-46A8-8D78-558A2CB3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046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33BA2F-4814-49CF-B948-C0206FB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8C3350-CF8B-4EA0-868D-F836E65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13D3E08-C75A-4E0E-8514-4FC30923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DECC0F-8086-4CF4-9914-3EFB83E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A8F1D7-AAED-4379-A1C2-BE148A26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21A88A-3D70-48A6-8708-C70FBA9B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2811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188CEC-7324-430B-BD08-B9DB30F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B3779D8-2E68-4F2E-9954-F88D6F0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D350C42-94FE-40AF-94B0-BD803644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28A3EBE-5ADA-40C0-8007-DB8FF2BBE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2A4AA4-A86F-4F50-AD21-5E825FE2B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4BEDE39-29A6-4409-AE46-349EFE91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A8FC6AD-2486-45BD-917A-60F7E657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9E78504-84D7-47EB-8812-694A7E9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7270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CC3426-280D-40DC-BF24-93EDBB09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FB41AE-508D-4B30-82E9-446C9BC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17E94C2-64A7-4E68-BC4F-BB58C63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CA3C68D-881E-4ED7-AF1C-52253FD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42806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FBB3A52-1F9A-495D-947C-05A2079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7C37D79-CB4F-4173-8BB6-4FFE5716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65FA9B2-7FF8-4B13-9556-1DEB2B2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6619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511EF5-D9FD-4ECE-BF96-FF8D480F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7A513C-BCDD-43BB-9EAB-03A02D80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4A46D48-410D-4E1F-BC8E-70049D59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D451872-06FB-4F3E-A745-E91774C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34DCE8-91B0-45D2-B187-AB5B6B23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5976F0-B0B2-4498-84DB-B616AAEB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6790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A08652-294E-4962-8968-8576A1AB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EA0AED0-0AF0-4E28-AFEF-5DEBD1D8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7738783-1EEB-49F1-9EF5-EF990FC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34773BA-B624-44A6-A0E8-EFD4185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A1A379B-C051-4AAE-BF28-72E915E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C73A105-A494-4539-83B7-8EA8DC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5978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BA7881-0EA2-40DE-9917-E28E413C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0E1B092-63AA-421E-8137-86E9F126D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6D6138F-AA7A-4E7F-B225-FECDD35F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7260B0-40F9-495A-8FA9-312B024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AFF596-ECB5-4C4B-9942-7C87B469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25657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0E2D838-5C35-4573-835B-65619F0B8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A4B903-F43D-4DC8-8B49-B8797323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06336D-E75D-4334-ADB3-3EF86780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9CD070-4F4F-4993-A838-46D35C06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0D828D0-5EB6-47F9-AF17-9898A17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0633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53AEC0-DDAB-460A-8BD0-A0AEA93B8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BD10939-F13D-4276-8A64-D976A90C3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AB3F2C-4BF2-4D4E-BCA9-6455FA58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C389FE-B99D-490F-A17C-05B501D1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03ECA-91DD-40A7-8CBE-15568B8E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6139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149118-25DF-4423-BC4B-99C74B3D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268BAC-1B8F-4979-BC1E-8DA803221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85F23F2-6DD8-42FD-A3C4-BD513E65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7DD987-E4A9-47FD-A1F6-4E3C9277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7303E1E-6555-422B-A112-F7332539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617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FCD7032-F6EF-4F41-841D-38E25D10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70A6C4-93A4-45BB-95BF-29182453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1E86C26-493A-4A4E-B151-B1B58C80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500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C396A4-8133-4AD7-8E79-9D1F5379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EE3EAF0-01BC-4590-823B-9A687D5D4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549F96-5B17-4FE3-9867-356A941BD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738EA2-CC45-45B1-A29F-75AA702D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F750CA-BF3B-49F6-A614-FE3121D6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00764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A7FBF2-0E56-4295-9F13-326F2030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993CC0-7AE4-4113-A252-0C95674F7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C8018E5-9576-468C-9E5A-FE8CE072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479F2B-1EDB-447B-954A-15D0701B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CE21978-DF10-442D-BEF6-9090B110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5381F7-0A3C-4DDD-B9C7-0A60F468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7040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DDFCFB-A216-4F72-85A0-E303DEBA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26887A4-3C94-4F58-8640-18FCAA52A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0F8F593-FCCC-44AA-A65B-67E4468B0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30A8C59-C999-4CA5-A3D7-32B683D84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9B03C75-3376-4A14-95A9-E4EF01CDF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DE1AE61-4C4B-427B-8931-8E81BCC8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ABF2C67-B26B-4F7F-B4A2-F2E8EC48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431054C-B884-4A7D-A66D-FA5D56D4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86062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6A57CA-D1FA-4BA5-9D16-505C94A6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37A38F4-BBB8-434A-8D4A-8538228E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29C4830-ACCC-4A74-A18D-43FD9C5E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E5D9F41-4172-4E5D-8FC9-070BD13C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742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E0FFA0C-D605-4DCA-9EB3-44C52EC5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E28AE2-7AB0-42D2-B4D3-AFE729F2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7719D2-45CB-4672-A61D-6FA51132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067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0AED7B-5E9F-468B-B0AB-7B9B5542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6C7C3E-5E05-4238-B165-15C2F707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D9FBEF5-18B5-48C7-8641-936ABF34D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877742-FD3D-4168-AF60-05516A35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DB0C690-1D3F-4F45-9E09-B0900DBE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F1EB4C5-FF0F-4BAE-92E3-C06A18F5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6437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76EA33-1CA1-474D-B8ED-B389EF9CB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CE8412C-0D20-4877-9881-AC4D1A623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E57573D-8057-44A8-8FC0-D246CCBFD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5AED46F-0E4F-460D-9DC1-43A3C46D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D701760-21AC-4769-AEEB-16D94D62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470CB80-168B-405B-87F1-A4D509C1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2119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CE31AA-F75A-4FC3-BB44-AB0707ED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B17F126-E71B-4118-B57C-D325F3D53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1E542D-25FE-42C2-874B-1B558774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95CD4E1-F49A-45E0-B24F-1C521546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6BFB52-8F21-4AF4-A415-00EC62CE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084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0D58E4-3EB6-4097-8451-164F03054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80A2E4F-3DAC-41D9-81A5-988C6BE77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57E084D-061B-4391-9B8B-B57280E2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2CC5CC-138D-465D-A81A-DBE38DAA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AFBA30C-9BF9-47DE-8D11-30C64AE5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55950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97806D-EAB9-4613-9151-E08254D8F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1F08635-6F1D-4B86-B43D-1A2474108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3CCD40-BD34-4529-91E5-2698C7E3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ED19-8C45-4DFC-A9B3-BBBA6C78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FA4A35-2703-4DA2-88B4-B096C0CE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210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212EEC-9806-4BCC-B4E6-D99ABA52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1A4866E-F056-40CB-BA7E-C34BB6348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0498A1-A688-45E6-8550-EC3071B90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AA7A761-3B85-47C9-963D-E138E127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74061-2217-4D22-8F9B-8723C8D4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785E12-3466-457C-A23C-8A2A93C0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09855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BA33F2-E623-4E7F-810B-0921B95B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A27FF0-9E04-45C5-BC68-30AAC943D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3C10C02-4997-4D61-94CC-6214FA4D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9C8ED1-4505-49BF-BD77-73D7FC11A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F7A64CA-FDD2-4D5B-9783-FD2764B0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7076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27D0EC-FA83-4860-9C53-7414EF7B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648A6-C298-445C-B0A8-569C07D23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BF30BA-580F-4C96-9A54-67861F9B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71CBA3-7F65-486F-B9CB-9BF90261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09A8BA-D90B-4E4C-BB8C-F04A46609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0917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0CD9F0-6BE1-4558-9F50-729252FFC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A352FD0-9D3A-4318-8A37-175EC6B58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416334B-DD04-473F-8633-B25FA9EBB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888953-EE7A-4EF4-92D9-41C6E4AA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154EDF2-156B-4765-94F4-BB96FC09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68F7C58-F921-4804-89D7-87CA21A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2960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377F72-3E5D-4E0E-BDE1-9198A215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447395-8B68-4EC0-9B0F-91BA0FB61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CF7061-104C-4BB8-9DCB-DE76E6214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B6BA3B7-E1AA-497C-9914-50C3ED816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030EB45-BF5D-4876-80BA-434E77F08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31DBE4F-9324-446B-9E4A-1830D93B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7592CD5-D020-4462-BE29-6816B8A6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125CB20-0A70-4898-8EE5-D670853B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7152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23F429-0F89-435B-96DE-27E31133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5AB4D98-BF90-40A7-8AD9-4C56670D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B6121E-694F-4F5C-B79F-4BEAF11A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B1DB368-86C3-4D22-B0CC-A15324EA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8868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0221DE5-8696-4A23-B11F-D67AE88D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9599C7D-3AD8-4042-AC8E-8577DB8B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BF11BBE-C092-4B73-8FBF-A679857E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1496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5D1549-3FD1-4134-BEA1-B0175D311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0B3BAD3-DF90-427D-BF85-6F7209BFA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9073A0-56F1-42B7-ADEF-FA031A620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719827-58D2-4159-B9EB-B5B9A81D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2388F6-D8DC-4416-A328-EFE485118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F9731E-FBAD-400C-B16A-72E0F835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1185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3503D6-160E-42C4-AB62-8459E8E3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D534D75-358E-44CB-BD22-2DCFC2107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6B444BD-864A-4E6C-BCA4-A3F24E16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309D13-3997-4BB1-9C6F-68A03BDA2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F354E9-41AE-4150-8CBE-07169952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071BC2-8164-41EF-87F9-D4493FA4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8033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3B0FE0-61BE-42F8-AF77-EBEAF59CC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C671535-81B0-4553-BA93-EA8A3A64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0CB3FE-9C8B-4C52-AE2F-3380D161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A3682A-4DD0-4328-A99C-D4DED59C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4225BC-BEA5-4546-AECF-97E4AC3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765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283E486-5B1A-403F-8A45-E4FAB0C4F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2270480-766B-490A-B8C2-881D4BB0E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B71124B-A940-49E4-A0EC-CC59DA83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F01446-DAB9-4CA0-A1E2-C4E7D83E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06735C-169A-4776-826E-5AEAA99F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3629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F016CD-5719-4C60-AC2D-981ABE56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F280940-FC98-4C23-AE20-F43477478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F626D2-3B6F-4437-AB68-658457380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58A0E5-7ECD-47B9-8CE8-1CFC4018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AE497D-734B-4969-AC33-A49EAD67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EE0581-2B62-4AEF-8C9D-D52C7A72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52761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4C7D27-8BED-4A44-9D31-3099A81D7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CB996B-AFBD-4DAA-9E89-A57A1F13C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64DA5E-1E79-44EC-936D-7835F8FD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5E7467-913F-4E98-8003-2C379819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379CA0-1590-40B0-947F-B224F147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4195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F97FE3-329B-4194-B91D-3F2EBB79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08ACC9-8780-419C-9992-A8BA18A3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253C64-9926-48A4-B377-E5AE9FE3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FD16094-9032-4A05-9F95-A65675BE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6E8496E-48CD-46D6-AE5B-3704C96B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31497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E926A4-D1A8-4CCC-847B-96874D04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7086593-BDC1-411A-AB64-34AE57368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C0EDD0-FC89-4E98-BA55-BFCAEA56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756D09-C1FA-45F2-8AA8-0BD46851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B140EA-510F-4C49-B387-5669AD9A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7334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91DAC1-2772-4493-B10B-B8FAF65C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9B01A0-F13D-4A59-B04D-586BD2CDF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0879A96-B4DA-4655-92D7-11509792F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7BB0C42-1444-4656-B0F7-855EB863A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6128D7F-994C-4DF7-A840-948C6A6C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E4102A-B277-4E43-AA89-A83FA773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4355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4A999-A168-4559-A962-D4A117E6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92FA241-D6AA-440D-BB9D-F9C250A3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86EA79F-E5C7-475F-932A-86E434130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96D4F30-C7BE-4CDB-9A27-7DBB48BE3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A68DCAC-383D-4852-8963-26CB5E8A1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33386B9-11EB-4A1D-ADCB-3BD416BF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3DF633E-2F21-48A4-818C-1EC1B16F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DE73FAB-716F-4687-A61D-6C8993F7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4032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746823-3DDA-45AB-B9CD-999FFBE7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99DB440-FA3E-4C80-80AD-BA244E2D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6535943-0839-4111-BA94-682401CA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34E0A2D-078F-47AA-BE1A-610DDC60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7382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0430A6E-3DE6-4541-8B46-233B4FAC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DCCA399-09B5-4694-BD07-283C7DED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F4FF8B0-FC16-4912-A25B-57329C9E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1985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61AE2B-2CEF-47DE-A6A4-56036D54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35BA026-B9F5-4FD5-A0DC-9422E97B1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14BBAB-4AE1-4799-B6FD-D0E25D0D7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7E59D51-B56F-4349-AC3E-4EF2F486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99ABAFC-AFB7-40FD-940F-78FC6119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6B48C4-BDBF-48FB-9450-24FCFAF2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12022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8BDBDC-0FEB-4C67-B602-8A9790A7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7932F6-F380-45C8-A305-94971A913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020F40D-3181-4654-BF02-E98EAE6F0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0D282F-2FF5-4169-BF89-9053BD58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4D21B6-1C19-482E-A5F3-84378476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36ADA0-21A3-4F78-818B-7EA8675E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63126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992F84-4837-4A1F-A9C0-86C0DD7F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666F529-6CE2-4B6E-9F78-AEAECC1E7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0BD98C-4A23-4D18-A479-7AB31B03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88006A-41DB-47CD-9F4A-4F63BF41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CC88BF3-DFF1-45AE-A745-B9D16CDB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93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15.w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1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18" Type="http://schemas.openxmlformats.org/officeDocument/2006/relationships/image" Target="../media/image7.gif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image" Target="../media/image6.gif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4.gif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9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59115894-669D-4D6B-9498-5D1F17800591}"/>
              </a:ext>
            </a:extLst>
          </p:cNvPr>
          <p:cNvSpPr/>
          <p:nvPr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C1FC985A-BDE8-4A05-BB60-FE67A1A64A11}"/>
              </a:ext>
            </a:extLst>
          </p:cNvPr>
          <p:cNvGrpSpPr>
            <a:grpSpLocks/>
          </p:cNvGrpSpPr>
          <p:nvPr/>
        </p:nvGrpSpPr>
        <p:grpSpPr bwMode="auto">
          <a:xfrm>
            <a:off x="0" y="914400"/>
            <a:ext cx="12090400" cy="5943600"/>
            <a:chOff x="-136506" y="-115873"/>
            <a:chExt cx="9144000" cy="6813550"/>
          </a:xfrm>
        </p:grpSpPr>
        <p:pic>
          <p:nvPicPr>
            <p:cNvPr id="9" name="Picture 4" descr="hinh">
              <a:extLst>
                <a:ext uri="{FF2B5EF4-FFF2-40B4-BE49-F238E27FC236}">
                  <a16:creationId xmlns:a16="http://schemas.microsoft.com/office/drawing/2014/main" id="{F49D4FE3-FF58-45EF-84D9-8FCAB4CF492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506" y="-115873"/>
              <a:ext cx="9144000" cy="681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1" descr="j0232133">
              <a:extLst>
                <a:ext uri="{FF2B5EF4-FFF2-40B4-BE49-F238E27FC236}">
                  <a16:creationId xmlns:a16="http://schemas.microsoft.com/office/drawing/2014/main" id="{E0FA9359-CB2B-4B43-A7D5-BDCA4BC6F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763" y="5075238"/>
              <a:ext cx="13589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4">
            <a:extLst>
              <a:ext uri="{FF2B5EF4-FFF2-40B4-BE49-F238E27FC236}">
                <a16:creationId xmlns:a16="http://schemas.microsoft.com/office/drawing/2014/main" id="{7F4516A7-8458-49F6-B241-E38EAE8D76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3417" y="0"/>
            <a:ext cx="6845300" cy="9556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0099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inh">
            <a:extLst>
              <a:ext uri="{FF2B5EF4-FFF2-40B4-BE49-F238E27FC236}">
                <a16:creationId xmlns:a16="http://schemas.microsoft.com/office/drawing/2014/main" id="{77EE8823-672B-4B39-A76C-2E40DCCB7B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824"/>
            <a:ext cx="12192000" cy="574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7C569DB-7D18-4B62-877E-48673535F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4760576"/>
            <a:ext cx="3378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8;p3">
            <a:extLst>
              <a:ext uri="{FF2B5EF4-FFF2-40B4-BE49-F238E27FC236}">
                <a16:creationId xmlns:a16="http://schemas.microsoft.com/office/drawing/2014/main" id="{5B9C5C71-48E5-42E4-94A3-58BC9FD006B4}"/>
              </a:ext>
            </a:extLst>
          </p:cNvPr>
          <p:cNvSpPr/>
          <p:nvPr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96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1133426gsfxbpjp44">
            <a:extLst>
              <a:ext uri="{FF2B5EF4-FFF2-40B4-BE49-F238E27FC236}">
                <a16:creationId xmlns:a16="http://schemas.microsoft.com/office/drawing/2014/main" id="{2D306DAA-E5D2-40C6-ACD5-512C5C7C81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133426gsfxbpjp44">
            <a:extLst>
              <a:ext uri="{FF2B5EF4-FFF2-40B4-BE49-F238E27FC236}">
                <a16:creationId xmlns:a16="http://schemas.microsoft.com/office/drawing/2014/main" id="{7C96E071-A310-42A5-89B4-B2651D8688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30189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" descr="1707962tj3hg7yh59">
            <a:extLst>
              <a:ext uri="{FF2B5EF4-FFF2-40B4-BE49-F238E27FC236}">
                <a16:creationId xmlns:a16="http://schemas.microsoft.com/office/drawing/2014/main" id="{42E4D3BE-E5E5-4DCD-BAE8-D59D2363D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6758" y="1279451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1181071cimzwdep76">
            <a:extLst>
              <a:ext uri="{FF2B5EF4-FFF2-40B4-BE49-F238E27FC236}">
                <a16:creationId xmlns:a16="http://schemas.microsoft.com/office/drawing/2014/main" id="{BBCF5391-125F-4DF3-9A58-F811572B67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1181071cimzwdep76">
            <a:extLst>
              <a:ext uri="{FF2B5EF4-FFF2-40B4-BE49-F238E27FC236}">
                <a16:creationId xmlns:a16="http://schemas.microsoft.com/office/drawing/2014/main" id="{E64C8FB2-51E0-4D40-AAFA-DB688AD926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9" y="2924944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0" descr="1228827kvwbhhiily">
            <a:extLst>
              <a:ext uri="{FF2B5EF4-FFF2-40B4-BE49-F238E27FC236}">
                <a16:creationId xmlns:a16="http://schemas.microsoft.com/office/drawing/2014/main" id="{7DC4422F-5A87-47AA-A081-F41208F7D8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4363" y="-77787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6">
            <a:extLst>
              <a:ext uri="{FF2B5EF4-FFF2-40B4-BE49-F238E27FC236}">
                <a16:creationId xmlns:a16="http://schemas.microsoft.com/office/drawing/2014/main" id="{4E3C1B13-E7AE-42C3-A148-84E5F04F5E0A}"/>
              </a:ext>
            </a:extLst>
          </p:cNvPr>
          <p:cNvSpPr/>
          <p:nvPr/>
        </p:nvSpPr>
        <p:spPr>
          <a:xfrm>
            <a:off x="4630739" y="5313364"/>
            <a:ext cx="84137" cy="6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6446CFC-93FF-4E9D-85CB-946FD8ECAA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0"/>
            <a:ext cx="47402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28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ộ trò chơi khởi động phá băng - BTN HTTL An Trung">
            <a:extLst>
              <a:ext uri="{FF2B5EF4-FFF2-40B4-BE49-F238E27FC236}">
                <a16:creationId xmlns:a16="http://schemas.microsoft.com/office/drawing/2014/main" id="{3E074F03-8A28-4389-89A9-C890C273B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BEA"/>
              </a:clrFrom>
              <a:clrTo>
                <a:srgbClr val="FEF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32" y="0"/>
            <a:ext cx="8578735" cy="58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64B406D-93A5-474C-A80C-F82A5489A53C}"/>
              </a:ext>
            </a:extLst>
          </p:cNvPr>
          <p:cNvSpPr/>
          <p:nvPr/>
        </p:nvSpPr>
        <p:spPr>
          <a:xfrm>
            <a:off x="4245637" y="5657671"/>
            <a:ext cx="40062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1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4DF4AE69-609A-4640-9847-A4D1362C344D}"/>
              </a:ext>
            </a:extLst>
          </p:cNvPr>
          <p:cNvSpPr/>
          <p:nvPr/>
        </p:nvSpPr>
        <p:spPr>
          <a:xfrm>
            <a:off x="3439507" y="3121299"/>
            <a:ext cx="48782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D533A062-C49C-4433-A712-37282C8CE60E}"/>
              </a:ext>
            </a:extLst>
          </p:cNvPr>
          <p:cNvSpPr/>
          <p:nvPr/>
        </p:nvSpPr>
        <p:spPr>
          <a:xfrm>
            <a:off x="4018988" y="5311833"/>
            <a:ext cx="415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2" descr="Cậu Bé Và Cô Gái đọc Những Cuốn Sách-vector Misc-miễn Phí Vector Miễn Phí  Tải Về">
            <a:extLst>
              <a:ext uri="{FF2B5EF4-FFF2-40B4-BE49-F238E27FC236}">
                <a16:creationId xmlns:a16="http://schemas.microsoft.com/office/drawing/2014/main" id="{80A00CC9-2EB7-43CD-8613-989D4D29E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/>
        </p:blipFill>
        <p:spPr bwMode="auto">
          <a:xfrm>
            <a:off x="2169851" y="0"/>
            <a:ext cx="7852297" cy="53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494B6D6-FAA0-4DC7-9511-8CB301D2995B}"/>
              </a:ext>
            </a:extLst>
          </p:cNvPr>
          <p:cNvSpPr/>
          <p:nvPr/>
        </p:nvSpPr>
        <p:spPr>
          <a:xfrm>
            <a:off x="4190266" y="5653977"/>
            <a:ext cx="389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4" descr="5 tuyệt chiêu luyện nói tiếng Anh cho học sinh tiểu học">
            <a:extLst>
              <a:ext uri="{FF2B5EF4-FFF2-40B4-BE49-F238E27FC236}">
                <a16:creationId xmlns:a16="http://schemas.microsoft.com/office/drawing/2014/main" id="{B56C9370-43D5-4B64-A3F2-0C3F1697D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8" y="0"/>
            <a:ext cx="10740044" cy="562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4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C511B4BF-9FAE-4002-B663-5ECEE1E7C8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365"/>
            <a:ext cx="12193098" cy="68580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06AD14FC-23F0-4EAB-9724-700B95340C72}"/>
              </a:ext>
            </a:extLst>
          </p:cNvPr>
          <p:cNvSpPr/>
          <p:nvPr/>
        </p:nvSpPr>
        <p:spPr>
          <a:xfrm>
            <a:off x="2656597" y="1811319"/>
            <a:ext cx="6878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kern="120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28100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ECAE7CEE-5916-4C8D-8AF1-A7B855CC1B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" y="2424"/>
            <a:ext cx="12165936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6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9.png"/><Relationship Id="rId7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microsoft.com/office/2007/relationships/hdphoto" Target="../media/hdphoto3.wdp"/><Relationship Id="rId4" Type="http://schemas.openxmlformats.org/officeDocument/2006/relationships/image" Target="../media/image60.png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slide" Target="slide19.xml"/><Relationship Id="rId18" Type="http://schemas.openxmlformats.org/officeDocument/2006/relationships/image" Target="../media/image32.png"/><Relationship Id="rId3" Type="http://schemas.openxmlformats.org/officeDocument/2006/relationships/image" Target="../media/image22.png"/><Relationship Id="rId21" Type="http://schemas.openxmlformats.org/officeDocument/2006/relationships/slide" Target="slide22.xml"/><Relationship Id="rId7" Type="http://schemas.openxmlformats.org/officeDocument/2006/relationships/image" Target="../media/image25.jpeg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slide" Target="slide18.xml"/><Relationship Id="rId5" Type="http://schemas.openxmlformats.org/officeDocument/2006/relationships/image" Target="../media/image23.jpeg"/><Relationship Id="rId15" Type="http://schemas.openxmlformats.org/officeDocument/2006/relationships/slide" Target="slide20.xml"/><Relationship Id="rId10" Type="http://schemas.openxmlformats.org/officeDocument/2006/relationships/image" Target="../media/image27.png"/><Relationship Id="rId19" Type="http://schemas.openxmlformats.org/officeDocument/2006/relationships/slide" Target="slide21.xml"/><Relationship Id="rId4" Type="http://schemas.microsoft.com/office/2007/relationships/hdphoto" Target="../media/hdphoto1.wdp"/><Relationship Id="rId9" Type="http://schemas.openxmlformats.org/officeDocument/2006/relationships/slide" Target="slide17.xml"/><Relationship Id="rId14" Type="http://schemas.openxmlformats.org/officeDocument/2006/relationships/image" Target="../media/image29.png"/><Relationship Id="rId22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9.png"/><Relationship Id="rId7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microsoft.com/office/2007/relationships/hdphoto" Target="../media/hdphoto3.wdp"/><Relationship Id="rId4" Type="http://schemas.openxmlformats.org/officeDocument/2006/relationships/image" Target="../media/image60.png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slide" Target="slid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9.png"/><Relationship Id="rId7" Type="http://schemas.openxmlformats.org/officeDocument/2006/relationships/slide" Target="slide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microsoft.com/office/2007/relationships/hdphoto" Target="../media/hdphoto3.wdp"/><Relationship Id="rId4" Type="http://schemas.openxmlformats.org/officeDocument/2006/relationships/image" Target="../media/image60.png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68" y="2245021"/>
            <a:ext cx="4716383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787" y="3637532"/>
            <a:ext cx="3172212" cy="2867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30" y="487593"/>
            <a:ext cx="7947694" cy="5882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8319" y="666383"/>
            <a:ext cx="2978043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5737791" y="2184474"/>
            <a:ext cx="3742855" cy="2497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908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 CÙNG GAME </a:t>
            </a:r>
          </a:p>
          <a:p>
            <a:pPr algn="ctr"/>
            <a:r>
              <a:rPr lang="en-US" altLang="zh-CN" sz="3908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LẬT MẢNH GHÉP</a:t>
            </a:r>
            <a:endParaRPr lang="zh-CN" altLang="en-US" sz="3908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2" y="491552"/>
            <a:ext cx="10168205" cy="1392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A1B5DB8E-C5CC-4CB5-8B65-9B29A3CFD079}"/>
              </a:ext>
            </a:extLst>
          </p:cNvPr>
          <p:cNvSpPr/>
          <p:nvPr/>
        </p:nvSpPr>
        <p:spPr>
          <a:xfrm>
            <a:off x="1282700" y="1663700"/>
            <a:ext cx="4943530" cy="3319022"/>
          </a:xfrm>
          <a:prstGeom prst="cloudCallout">
            <a:avLst>
              <a:gd name="adj1" fmla="val -61078"/>
              <a:gd name="adj2" fmla="val 45350"/>
            </a:avLst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402132E8-BF59-435C-B9D8-0A81A1635101}"/>
              </a:ext>
            </a:extLst>
          </p:cNvPr>
          <p:cNvSpPr/>
          <p:nvPr/>
        </p:nvSpPr>
        <p:spPr>
          <a:xfrm>
            <a:off x="6492878" y="1883921"/>
            <a:ext cx="4881093" cy="3567986"/>
          </a:xfrm>
          <a:prstGeom prst="cloudCallout">
            <a:avLst>
              <a:gd name="adj1" fmla="val -63021"/>
              <a:gd name="adj2" fmla="val 28838"/>
            </a:avLst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05:00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04:56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04:49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04:48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04:47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04:46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04:44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04:41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04:40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04:39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04:38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04:37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04:36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04:35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04:34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04:33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04:32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04:31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04:30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04:28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04:27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04:25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04:23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04:22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04:21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04:20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04:19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04:18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04:17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04:16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04:15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04:14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04:13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04:12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04:11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04:10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04:09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04:08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04:07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04:06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04:05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04:04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04:03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04:02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04:01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04:00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03:59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03:58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03:57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03:56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03:55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03:54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03:53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03:52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03:51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03:50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03:49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03:48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03:47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03:46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03:45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03:44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03:43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03:42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03:41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03:40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03:39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03:38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03:37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03:36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03:35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03:34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03:33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03:32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03:31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03:30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03:29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03:28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03:27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03:26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03:25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03:24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03:23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03:22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03:21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03:20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03:19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03:18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03:17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03:16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03:15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03:14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03:13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03:12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03:11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03:10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03:09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03:08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03:07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03:06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03:05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03:04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03:03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03:02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03:01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195" name="Rounded Rectangle 1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196" name="Rounded Rectangle 1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198" name="Rounded Rectangle 1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199" name="Rounded Rectangle 1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201" name="Rounded Rectangle 2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202" name="Rounded Rectangle 2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203" name="Rounded Rectangle 2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204" name="Rounded Rectangle 2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206" name="Rounded Rectangle 2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208" name="Rounded Rectangle 2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209" name="Rounded Rectangle 2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210" name="Rounded Rectangle 2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211" name="Rounded Rectangle 2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212" name="Rounded Rectangle 2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213" name="Rounded Rectangle 2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214" name="Rounded Rectangle 2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215" name="Rounded Rectangle 2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216" name="Rounded Rectangle 2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217" name="Rounded Rectangle 2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218" name="Rounded Rectangle 2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219" name="Rounded Rectangle 2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220" name="Rounded Rectangle 2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221" name="Rounded Rectangle 2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222" name="Rounded Rectangle 2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223" name="Rounded Rectangle 2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224" name="Rounded Rectangle 2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225" name="Rounded Rectangle 2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226" name="Rounded Rectangle 2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227" name="Rounded Rectangle 2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228" name="Rounded Rectangle 2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229" name="Rounded Rectangle 2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230" name="Rounded Rectangle 2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231" name="Rounded Rectangle 2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232" name="Rounded Rectangle 2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233" name="Rounded Rectangle 2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234" name="Rounded Rectangle 2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235" name="Rounded Rectangle 2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236" name="Rounded Rectangle 2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238" name="Rounded Rectangle 2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239" name="Rounded Rectangle 2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240" name="Rounded Rectangle 2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241" name="Rounded Rectangle 2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242" name="Rounded Rectangle 2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243" name="Rounded Rectangle 2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244" name="Rounded Rectangle 2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245" name="Rounded Rectangle 2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246" name="Rounded Rectangle 2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247" name="Rounded Rectangle 2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248" name="Rounded Rectangle 2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249" name="Rounded Rectangle 2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250" name="Rounded Rectangle 2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251" name="Rounded Rectangle 2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252" name="Rounded Rectangle 2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253" name="Rounded Rectangle 2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254" name="Rounded Rectangle 2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255" name="Rounded Rectangle 2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256" name="Rounded Rectangle 2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257" name="Rounded Rectangle 2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258" name="Rounded Rectangle 2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259" name="Rounded Rectangle 2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260" name="Rounded Rectangle 2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261" name="Rounded Rectangle 2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262" name="Rounded Rectangle 2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263" name="Rounded Rectangle 2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264" name="Rounded Rectangle 2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265" name="Rounded Rectangle 2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266" name="Rounded Rectangle 2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267" name="Rounded Rectangle 2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268" name="Rounded Rectangle 2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269" name="Rounded Rectangle 2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270" name="Rounded Rectangle 2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271" name="Rounded Rectangle 2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272" name="Rounded Rectangle 2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273" name="Rounded Rectangle 2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274" name="Rounded Rectangle 2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275" name="Rounded Rectangle 2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276" name="Rounded Rectangle 2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277" name="Rounded Rectangle 2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278" name="Rounded Rectangle 2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279" name="Rounded Rectangle 2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280" name="Rounded Rectangle 2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281" name="Rounded Rectangle 2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282" name="Rounded Rectangle 2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283" name="Rounded Rectangle 2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284" name="Rounded Rectangle 2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285" name="Rounded Rectangle 2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286" name="Rounded Rectangle 2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287" name="Rounded Rectangle 2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288" name="Rounded Rectangle 2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289" name="Rounded Rectangle 2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290" name="Rounded Rectangle 2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291" name="Rounded Rectangle 2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292" name="Rounded Rectangle 2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293" name="Rounded Rectangle 2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294" name="Rounded Rectangle 2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295" name="Rounded Rectangle 2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296" name="Rounded Rectangle 2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297" name="Rounded Rectangle 2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298" name="Rounded Rectangle 2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299" name="Rounded Rectangle 2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300" name="Rounded Rectangle 2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301" name="Rounded Rectangle 3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302" name="Rounded Rectangle 3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303" name="Rounded Rectangle 3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304" name="Rounded Rectangle 3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305" name="Rounded Rectangle 3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306" name="Rounded Rectangle 3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307" name="Rounded Rectangle 3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308" name="Rounded Rectangle 3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309" name="Rounded Rectangle 3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310" name="Rounded Rectangle 3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00:05</a:t>
            </a:r>
          </a:p>
        </p:txBody>
      </p:sp>
      <p:sp>
        <p:nvSpPr>
          <p:cNvPr id="311" name="Rounded Rectangle 3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00:04</a:t>
            </a:r>
          </a:p>
        </p:txBody>
      </p:sp>
      <p:sp>
        <p:nvSpPr>
          <p:cNvPr id="312" name="Rounded Rectangle 3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313" name="Rounded Rectangle 3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00:02</a:t>
            </a:r>
          </a:p>
        </p:txBody>
      </p:sp>
      <p:sp>
        <p:nvSpPr>
          <p:cNvPr id="314" name="Rounded Rectangle 3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00:01</a:t>
            </a:r>
          </a:p>
        </p:txBody>
      </p:sp>
      <p:sp>
        <p:nvSpPr>
          <p:cNvPr id="315" name="Rounded Rectangle 3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316" name="Oval 315"/>
          <p:cNvSpPr/>
          <p:nvPr/>
        </p:nvSpPr>
        <p:spPr>
          <a:xfrm>
            <a:off x="9614647" y="524435"/>
            <a:ext cx="1004047" cy="4572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</p:spTree>
    <p:extLst>
      <p:ext uri="{BB962C8B-B14F-4D97-AF65-F5344CB8AC3E}">
        <p14:creationId xmlns:p14="http://schemas.microsoft.com/office/powerpoint/2010/main" val="34181233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6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8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9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1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2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3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4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6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82000"/>
                            </p:stCondLst>
                            <p:childTnLst>
                              <p:par>
                                <p:cTn id="5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183000"/>
                            </p:stCondLst>
                            <p:childTnLst>
                              <p:par>
                                <p:cTn id="5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184000"/>
                            </p:stCondLst>
                            <p:childTnLst>
                              <p:par>
                                <p:cTn id="5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185000"/>
                            </p:stCondLst>
                            <p:childTnLst>
                              <p:par>
                                <p:cTn id="5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86000"/>
                            </p:stCondLst>
                            <p:childTnLst>
                              <p:par>
                                <p:cTn id="5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187000"/>
                            </p:stCondLst>
                            <p:childTnLst>
                              <p:par>
                                <p:cTn id="5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188000"/>
                            </p:stCondLst>
                            <p:childTnLst>
                              <p:par>
                                <p:cTn id="5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5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190000"/>
                            </p:stCondLst>
                            <p:childTnLst>
                              <p:par>
                                <p:cTn id="5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191000"/>
                            </p:stCondLst>
                            <p:childTnLst>
                              <p:par>
                                <p:cTn id="5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192000"/>
                            </p:stCondLst>
                            <p:childTnLst>
                              <p:par>
                                <p:cTn id="5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7" fill="hold">
                            <p:stCondLst>
                              <p:cond delay="193000"/>
                            </p:stCondLst>
                            <p:childTnLst>
                              <p:par>
                                <p:cTn id="5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194000"/>
                            </p:stCondLst>
                            <p:childTnLst>
                              <p:par>
                                <p:cTn id="6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195000"/>
                            </p:stCondLst>
                            <p:childTnLst>
                              <p:par>
                                <p:cTn id="6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>
                            <p:stCondLst>
                              <p:cond delay="196000"/>
                            </p:stCondLst>
                            <p:childTnLst>
                              <p:par>
                                <p:cTn id="6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9" fill="hold">
                            <p:stCondLst>
                              <p:cond delay="197000"/>
                            </p:stCondLst>
                            <p:childTnLst>
                              <p:par>
                                <p:cTn id="6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198000"/>
                            </p:stCondLst>
                            <p:childTnLst>
                              <p:par>
                                <p:cTn id="6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199000"/>
                            </p:stCondLst>
                            <p:childTnLst>
                              <p:par>
                                <p:cTn id="6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>
                            <p:stCondLst>
                              <p:cond delay="200000"/>
                            </p:stCondLst>
                            <p:childTnLst>
                              <p:par>
                                <p:cTn id="6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201000"/>
                            </p:stCondLst>
                            <p:childTnLst>
                              <p:par>
                                <p:cTn id="6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>
                            <p:stCondLst>
                              <p:cond delay="202000"/>
                            </p:stCondLst>
                            <p:childTnLst>
                              <p:par>
                                <p:cTn id="6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203000"/>
                            </p:stCondLst>
                            <p:childTnLst>
                              <p:par>
                                <p:cTn id="6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>
                            <p:stCondLst>
                              <p:cond delay="204000"/>
                            </p:stCondLst>
                            <p:childTnLst>
                              <p:par>
                                <p:cTn id="6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205000"/>
                            </p:stCondLst>
                            <p:childTnLst>
                              <p:par>
                                <p:cTn id="6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>
                            <p:stCondLst>
                              <p:cond delay="206000"/>
                            </p:stCondLst>
                            <p:childTnLst>
                              <p:par>
                                <p:cTn id="6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207000"/>
                            </p:stCondLst>
                            <p:childTnLst>
                              <p:par>
                                <p:cTn id="6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2" fill="hold">
                            <p:stCondLst>
                              <p:cond delay="208000"/>
                            </p:stCondLst>
                            <p:childTnLst>
                              <p:par>
                                <p:cTn id="6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209000"/>
                            </p:stCondLst>
                            <p:childTnLst>
                              <p:par>
                                <p:cTn id="6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>
                            <p:stCondLst>
                              <p:cond delay="210000"/>
                            </p:stCondLst>
                            <p:childTnLst>
                              <p:par>
                                <p:cTn id="6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211000"/>
                            </p:stCondLst>
                            <p:childTnLst>
                              <p:par>
                                <p:cTn id="6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4" fill="hold">
                            <p:stCondLst>
                              <p:cond delay="212000"/>
                            </p:stCondLst>
                            <p:childTnLst>
                              <p:par>
                                <p:cTn id="6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213000"/>
                            </p:stCondLst>
                            <p:childTnLst>
                              <p:par>
                                <p:cTn id="6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>
                            <p:stCondLst>
                              <p:cond delay="214000"/>
                            </p:stCondLst>
                            <p:childTnLst>
                              <p:par>
                                <p:cTn id="6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>
                            <p:stCondLst>
                              <p:cond delay="215000"/>
                            </p:stCondLst>
                            <p:childTnLst>
                              <p:par>
                                <p:cTn id="6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6" fill="hold">
                            <p:stCondLst>
                              <p:cond delay="216000"/>
                            </p:stCondLst>
                            <p:childTnLst>
                              <p:par>
                                <p:cTn id="6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217000"/>
                            </p:stCondLst>
                            <p:childTnLst>
                              <p:par>
                                <p:cTn id="6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>
                            <p:stCondLst>
                              <p:cond delay="218000"/>
                            </p:stCondLst>
                            <p:childTnLst>
                              <p:par>
                                <p:cTn id="6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219000"/>
                            </p:stCondLst>
                            <p:childTnLst>
                              <p:par>
                                <p:cTn id="6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8" fill="hold">
                            <p:stCondLst>
                              <p:cond delay="220000"/>
                            </p:stCondLst>
                            <p:childTnLst>
                              <p:par>
                                <p:cTn id="6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1" fill="hold">
                            <p:stCondLst>
                              <p:cond delay="221000"/>
                            </p:stCondLst>
                            <p:childTnLst>
                              <p:par>
                                <p:cTn id="6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222000"/>
                            </p:stCondLst>
                            <p:childTnLst>
                              <p:par>
                                <p:cTn id="6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>
                            <p:stCondLst>
                              <p:cond delay="223000"/>
                            </p:stCondLst>
                            <p:childTnLst>
                              <p:par>
                                <p:cTn id="6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0" fill="hold">
                            <p:stCondLst>
                              <p:cond delay="224000"/>
                            </p:stCondLst>
                            <p:childTnLst>
                              <p:par>
                                <p:cTn id="6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3" fill="hold">
                            <p:stCondLst>
                              <p:cond delay="225000"/>
                            </p:stCondLst>
                            <p:childTnLst>
                              <p:par>
                                <p:cTn id="6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6" fill="hold">
                            <p:stCondLst>
                              <p:cond delay="226000"/>
                            </p:stCondLst>
                            <p:childTnLst>
                              <p:par>
                                <p:cTn id="6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227000"/>
                            </p:stCondLst>
                            <p:childTnLst>
                              <p:par>
                                <p:cTn id="7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2" fill="hold">
                            <p:stCondLst>
                              <p:cond delay="228000"/>
                            </p:stCondLst>
                            <p:childTnLst>
                              <p:par>
                                <p:cTn id="7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5" fill="hold">
                            <p:stCondLst>
                              <p:cond delay="229000"/>
                            </p:stCondLst>
                            <p:childTnLst>
                              <p:par>
                                <p:cTn id="7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>
                            <p:stCondLst>
                              <p:cond delay="230000"/>
                            </p:stCondLst>
                            <p:childTnLst>
                              <p:par>
                                <p:cTn id="7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231000"/>
                            </p:stCondLst>
                            <p:childTnLst>
                              <p:par>
                                <p:cTn id="7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4" fill="hold">
                            <p:stCondLst>
                              <p:cond delay="232000"/>
                            </p:stCondLst>
                            <p:childTnLst>
                              <p:par>
                                <p:cTn id="7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7" fill="hold">
                            <p:stCondLst>
                              <p:cond delay="233000"/>
                            </p:stCondLst>
                            <p:childTnLst>
                              <p:par>
                                <p:cTn id="7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0" fill="hold">
                            <p:stCondLst>
                              <p:cond delay="234000"/>
                            </p:stCondLst>
                            <p:childTnLst>
                              <p:par>
                                <p:cTn id="7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235000"/>
                            </p:stCondLst>
                            <p:childTnLst>
                              <p:par>
                                <p:cTn id="7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6" fill="hold">
                            <p:stCondLst>
                              <p:cond delay="236000"/>
                            </p:stCondLst>
                            <p:childTnLst>
                              <p:par>
                                <p:cTn id="7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9" fill="hold">
                            <p:stCondLst>
                              <p:cond delay="237000"/>
                            </p:stCondLst>
                            <p:childTnLst>
                              <p:par>
                                <p:cTn id="7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2" fill="hold">
                            <p:stCondLst>
                              <p:cond delay="238000"/>
                            </p:stCondLst>
                            <p:childTnLst>
                              <p:par>
                                <p:cTn id="7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239000"/>
                            </p:stCondLst>
                            <p:childTnLst>
                              <p:par>
                                <p:cTn id="7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8" fill="hold">
                            <p:stCondLst>
                              <p:cond delay="240000"/>
                            </p:stCondLst>
                            <p:childTnLst>
                              <p:par>
                                <p:cTn id="7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1" fill="hold">
                            <p:stCondLst>
                              <p:cond delay="241000"/>
                            </p:stCondLst>
                            <p:childTnLst>
                              <p:par>
                                <p:cTn id="7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>
                            <p:stCondLst>
                              <p:cond delay="242000"/>
                            </p:stCondLst>
                            <p:childTnLst>
                              <p:par>
                                <p:cTn id="7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>
                            <p:stCondLst>
                              <p:cond delay="243000"/>
                            </p:stCondLst>
                            <p:childTnLst>
                              <p:par>
                                <p:cTn id="7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0" fill="hold">
                            <p:stCondLst>
                              <p:cond delay="244000"/>
                            </p:stCondLst>
                            <p:childTnLst>
                              <p:par>
                                <p:cTn id="7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3" fill="hold">
                            <p:stCondLst>
                              <p:cond delay="245000"/>
                            </p:stCondLst>
                            <p:childTnLst>
                              <p:par>
                                <p:cTn id="7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6" fill="hold">
                            <p:stCondLst>
                              <p:cond delay="246000"/>
                            </p:stCondLst>
                            <p:childTnLst>
                              <p:par>
                                <p:cTn id="7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247000"/>
                            </p:stCondLst>
                            <p:childTnLst>
                              <p:par>
                                <p:cTn id="7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2" fill="hold">
                            <p:stCondLst>
                              <p:cond delay="248000"/>
                            </p:stCondLst>
                            <p:childTnLst>
                              <p:par>
                                <p:cTn id="7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5" fill="hold">
                            <p:stCondLst>
                              <p:cond delay="249000"/>
                            </p:stCondLst>
                            <p:childTnLst>
                              <p:par>
                                <p:cTn id="7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8" fill="hold">
                            <p:stCondLst>
                              <p:cond delay="250000"/>
                            </p:stCondLst>
                            <p:childTnLst>
                              <p:par>
                                <p:cTn id="7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251000"/>
                            </p:stCondLst>
                            <p:childTnLst>
                              <p:par>
                                <p:cTn id="7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4" fill="hold">
                            <p:stCondLst>
                              <p:cond delay="252000"/>
                            </p:stCondLst>
                            <p:childTnLst>
                              <p:par>
                                <p:cTn id="7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7" fill="hold">
                            <p:stCondLst>
                              <p:cond delay="253000"/>
                            </p:stCondLst>
                            <p:childTnLst>
                              <p:par>
                                <p:cTn id="7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0" fill="hold">
                            <p:stCondLst>
                              <p:cond delay="254000"/>
                            </p:stCondLst>
                            <p:childTnLst>
                              <p:par>
                                <p:cTn id="7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3" fill="hold">
                            <p:stCondLst>
                              <p:cond delay="255000"/>
                            </p:stCondLst>
                            <p:childTnLst>
                              <p:par>
                                <p:cTn id="7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6" fill="hold">
                            <p:stCondLst>
                              <p:cond delay="256000"/>
                            </p:stCondLst>
                            <p:childTnLst>
                              <p:par>
                                <p:cTn id="7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9" fill="hold">
                            <p:stCondLst>
                              <p:cond delay="257000"/>
                            </p:stCondLst>
                            <p:childTnLst>
                              <p:par>
                                <p:cTn id="7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2" fill="hold">
                            <p:stCondLst>
                              <p:cond delay="258000"/>
                            </p:stCondLst>
                            <p:childTnLst>
                              <p:par>
                                <p:cTn id="7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5" fill="hold">
                            <p:stCondLst>
                              <p:cond delay="259000"/>
                            </p:stCondLst>
                            <p:childTnLst>
                              <p:par>
                                <p:cTn id="7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8" fill="hold">
                            <p:stCondLst>
                              <p:cond delay="260000"/>
                            </p:stCondLst>
                            <p:childTnLst>
                              <p:par>
                                <p:cTn id="7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1" fill="hold">
                            <p:stCondLst>
                              <p:cond delay="261000"/>
                            </p:stCondLst>
                            <p:childTnLst>
                              <p:par>
                                <p:cTn id="8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>
                            <p:stCondLst>
                              <p:cond delay="262000"/>
                            </p:stCondLst>
                            <p:childTnLst>
                              <p:par>
                                <p:cTn id="8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7" fill="hold">
                            <p:stCondLst>
                              <p:cond delay="263000"/>
                            </p:stCondLst>
                            <p:childTnLst>
                              <p:par>
                                <p:cTn id="8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0" fill="hold">
                            <p:stCondLst>
                              <p:cond delay="264000"/>
                            </p:stCondLst>
                            <p:childTnLst>
                              <p:par>
                                <p:cTn id="8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3" fill="hold">
                            <p:stCondLst>
                              <p:cond delay="265000"/>
                            </p:stCondLst>
                            <p:childTnLst>
                              <p:par>
                                <p:cTn id="8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6" fill="hold">
                            <p:stCondLst>
                              <p:cond delay="266000"/>
                            </p:stCondLst>
                            <p:childTnLst>
                              <p:par>
                                <p:cTn id="8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9" fill="hold">
                            <p:stCondLst>
                              <p:cond delay="267000"/>
                            </p:stCondLst>
                            <p:childTnLst>
                              <p:par>
                                <p:cTn id="8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2" fill="hold">
                            <p:stCondLst>
                              <p:cond delay="268000"/>
                            </p:stCondLst>
                            <p:childTnLst>
                              <p:par>
                                <p:cTn id="8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5" fill="hold">
                            <p:stCondLst>
                              <p:cond delay="269000"/>
                            </p:stCondLst>
                            <p:childTnLst>
                              <p:par>
                                <p:cTn id="8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8" fill="hold">
                            <p:stCondLst>
                              <p:cond delay="270000"/>
                            </p:stCondLst>
                            <p:childTnLst>
                              <p:par>
                                <p:cTn id="8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1" fill="hold">
                            <p:stCondLst>
                              <p:cond delay="271000"/>
                            </p:stCondLst>
                            <p:childTnLst>
                              <p:par>
                                <p:cTn id="8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4" fill="hold">
                            <p:stCondLst>
                              <p:cond delay="272000"/>
                            </p:stCondLst>
                            <p:childTnLst>
                              <p:par>
                                <p:cTn id="8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7" fill="hold">
                            <p:stCondLst>
                              <p:cond delay="273000"/>
                            </p:stCondLst>
                            <p:childTnLst>
                              <p:par>
                                <p:cTn id="8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0" fill="hold">
                            <p:stCondLst>
                              <p:cond delay="274000"/>
                            </p:stCondLst>
                            <p:childTnLst>
                              <p:par>
                                <p:cTn id="8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3" fill="hold">
                            <p:stCondLst>
                              <p:cond delay="275000"/>
                            </p:stCondLst>
                            <p:childTnLst>
                              <p:par>
                                <p:cTn id="8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6" fill="hold">
                            <p:stCondLst>
                              <p:cond delay="276000"/>
                            </p:stCondLst>
                            <p:childTnLst>
                              <p:par>
                                <p:cTn id="8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9" fill="hold">
                            <p:stCondLst>
                              <p:cond delay="277000"/>
                            </p:stCondLst>
                            <p:childTnLst>
                              <p:par>
                                <p:cTn id="8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2" fill="hold">
                            <p:stCondLst>
                              <p:cond delay="278000"/>
                            </p:stCondLst>
                            <p:childTnLst>
                              <p:par>
                                <p:cTn id="8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5" fill="hold">
                            <p:stCondLst>
                              <p:cond delay="279000"/>
                            </p:stCondLst>
                            <p:childTnLst>
                              <p:par>
                                <p:cTn id="8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8" fill="hold">
                            <p:stCondLst>
                              <p:cond delay="280000"/>
                            </p:stCondLst>
                            <p:childTnLst>
                              <p:par>
                                <p:cTn id="8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1" fill="hold">
                            <p:stCondLst>
                              <p:cond delay="281000"/>
                            </p:stCondLst>
                            <p:childTnLst>
                              <p:par>
                                <p:cTn id="8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4" fill="hold">
                            <p:stCondLst>
                              <p:cond delay="282000"/>
                            </p:stCondLst>
                            <p:childTnLst>
                              <p:par>
                                <p:cTn id="8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7" fill="hold">
                            <p:stCondLst>
                              <p:cond delay="283000"/>
                            </p:stCondLst>
                            <p:childTnLst>
                              <p:par>
                                <p:cTn id="8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0" fill="hold">
                            <p:stCondLst>
                              <p:cond delay="284000"/>
                            </p:stCondLst>
                            <p:childTnLst>
                              <p:par>
                                <p:cTn id="8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3" fill="hold">
                            <p:stCondLst>
                              <p:cond delay="285000"/>
                            </p:stCondLst>
                            <p:childTnLst>
                              <p:par>
                                <p:cTn id="8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6" fill="hold">
                            <p:stCondLst>
                              <p:cond delay="286000"/>
                            </p:stCondLst>
                            <p:childTnLst>
                              <p:par>
                                <p:cTn id="8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9" fill="hold">
                            <p:stCondLst>
                              <p:cond delay="287000"/>
                            </p:stCondLst>
                            <p:childTnLst>
                              <p:par>
                                <p:cTn id="8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2" fill="hold">
                            <p:stCondLst>
                              <p:cond delay="288000"/>
                            </p:stCondLst>
                            <p:childTnLst>
                              <p:par>
                                <p:cTn id="8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5" fill="hold">
                            <p:stCondLst>
                              <p:cond delay="289000"/>
                            </p:stCondLst>
                            <p:childTnLst>
                              <p:par>
                                <p:cTn id="8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8" fill="hold">
                            <p:stCondLst>
                              <p:cond delay="290000"/>
                            </p:stCondLst>
                            <p:childTnLst>
                              <p:par>
                                <p:cTn id="8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1" fill="hold">
                            <p:stCondLst>
                              <p:cond delay="291000"/>
                            </p:stCondLst>
                            <p:childTnLst>
                              <p:par>
                                <p:cTn id="8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4" fill="hold">
                            <p:stCondLst>
                              <p:cond delay="292000"/>
                            </p:stCondLst>
                            <p:childTnLst>
                              <p:par>
                                <p:cTn id="8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7" fill="hold">
                            <p:stCondLst>
                              <p:cond delay="293000"/>
                            </p:stCondLst>
                            <p:childTnLst>
                              <p:par>
                                <p:cTn id="8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0" fill="hold">
                            <p:stCondLst>
                              <p:cond delay="294000"/>
                            </p:stCondLst>
                            <p:childTnLst>
                              <p:par>
                                <p:cTn id="9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3" fill="hold">
                            <p:stCondLst>
                              <p:cond delay="295000"/>
                            </p:stCondLst>
                            <p:childTnLst>
                              <p:par>
                                <p:cTn id="9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6" fill="hold">
                            <p:stCondLst>
                              <p:cond delay="296000"/>
                            </p:stCondLst>
                            <p:childTnLst>
                              <p:par>
                                <p:cTn id="9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9" fill="hold">
                            <p:stCondLst>
                              <p:cond delay="297000"/>
                            </p:stCondLst>
                            <p:childTnLst>
                              <p:par>
                                <p:cTn id="9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2" fill="hold">
                            <p:stCondLst>
                              <p:cond delay="298000"/>
                            </p:stCondLst>
                            <p:childTnLst>
                              <p:par>
                                <p:cTn id="9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5" fill="hold">
                            <p:stCondLst>
                              <p:cond delay="299000"/>
                            </p:stCondLst>
                            <p:childTnLst>
                              <p:par>
                                <p:cTn id="9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8" fill="hold">
                            <p:stCondLst>
                              <p:cond delay="300000"/>
                            </p:stCondLst>
                            <p:childTnLst>
                              <p:par>
                                <p:cTn id="9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921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2" fill="hold">
                      <p:stCondLst>
                        <p:cond delay="0"/>
                      </p:stCondLst>
                      <p:childTnLst>
                        <p:par>
                          <p:cTn id="923" fill="hold">
                            <p:stCondLst>
                              <p:cond delay="0"/>
                            </p:stCondLst>
                            <p:childTnLst>
                              <p:par>
                                <p:cTn id="9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7" grpId="0" animBg="1"/>
      <p:bldP spid="17" grpId="1" animBg="1"/>
      <p:bldP spid="10" grpId="0" animBg="1"/>
      <p:bldP spid="11" grpId="0" animBg="1"/>
      <p:bldP spid="12" grpId="0" animBg="1"/>
      <p:bldP spid="13" grpId="0" animBg="1"/>
      <p:bldP spid="15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33" y="3232150"/>
            <a:ext cx="3107267" cy="242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3232150"/>
            <a:ext cx="2849032" cy="255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33" y="1763713"/>
            <a:ext cx="3107267" cy="235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1763713"/>
            <a:ext cx="3026833" cy="23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667001"/>
            <a:ext cx="2705100" cy="177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64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-4808" y="402652"/>
            <a:ext cx="10168205" cy="1392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59480" y="1098836"/>
            <a:ext cx="3306233" cy="2246769"/>
          </a:xfrm>
          <a:prstGeom prst="rect">
            <a:avLst/>
          </a:prstGeom>
          <a:solidFill>
            <a:srgbClr val="7AF40C"/>
          </a:solidFill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</a:rPr>
              <a:t>Là việc chuyển đoạn âm thanh thành dãy bit. Kết quả số hóa một đoạn âm thanh là một “âm thanh số”. </a:t>
            </a:r>
          </a:p>
        </p:txBody>
      </p:sp>
      <p:sp>
        <p:nvSpPr>
          <p:cNvPr id="3" name="Rectangle 2"/>
          <p:cNvSpPr/>
          <p:nvPr/>
        </p:nvSpPr>
        <p:spPr>
          <a:xfrm>
            <a:off x="8479246" y="4278908"/>
            <a:ext cx="3286467" cy="2246769"/>
          </a:xfrm>
          <a:prstGeom prst="rect">
            <a:avLst/>
          </a:prstGeom>
          <a:solidFill>
            <a:srgbClr val="FF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Là việc chuyển văn bản thành dãy bit. Văn bản số - kết quả số hóa của một văn bản. </a:t>
            </a:r>
          </a:p>
        </p:txBody>
      </p:sp>
      <p:sp>
        <p:nvSpPr>
          <p:cNvPr id="4" name="Rectangle 3"/>
          <p:cNvSpPr/>
          <p:nvPr/>
        </p:nvSpPr>
        <p:spPr>
          <a:xfrm>
            <a:off x="596900" y="4109135"/>
            <a:ext cx="3378200" cy="224676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</a:rPr>
              <a:t>Là việc chuyển dữ liệu thành dãy bit. Tức là dãy các kí hiệu “0” và “1” liên tiếp để máy tính có thể xử lí. 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6900" y="1211948"/>
            <a:ext cx="3225800" cy="22467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bit.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74636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2" y="491552"/>
            <a:ext cx="10168205" cy="1392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[Cánh diều] Giải tin học 6 bài 4: Biểu diễn văn bản, hình ảnh, âm thanh trong máy tính">
            <a:extLst>
              <a:ext uri="{FF2B5EF4-FFF2-40B4-BE49-F238E27FC236}">
                <a16:creationId xmlns:a16="http://schemas.microsoft.com/office/drawing/2014/main" id="{9F55A1A9-7F63-46B2-9452-2B4A10453E9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14" y="3011658"/>
            <a:ext cx="4340180" cy="28525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F771CA-C885-472E-9DA2-FE324F85E475}"/>
              </a:ext>
            </a:extLst>
          </p:cNvPr>
          <p:cNvSpPr/>
          <p:nvPr/>
        </p:nvSpPr>
        <p:spPr>
          <a:xfrm>
            <a:off x="334851" y="1519653"/>
            <a:ext cx="11359165" cy="1745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đen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1, ô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0,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của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hình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</a:t>
            </a:r>
            <a:r>
              <a:rPr lang="vi-VN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ới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[Cánh diều] Giải tin học 6 bài 4: Biểu diễn văn bản, hình ảnh, âm thanh trong máy tính">
            <a:extLst>
              <a:ext uri="{FF2B5EF4-FFF2-40B4-BE49-F238E27FC236}">
                <a16:creationId xmlns:a16="http://schemas.microsoft.com/office/drawing/2014/main" id="{8B98922F-B7FB-4402-8182-A50406B2B20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067" y="3299370"/>
            <a:ext cx="3750579" cy="22642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FA6423-4821-48CE-84E2-3FFF126F1892}"/>
              </a:ext>
            </a:extLst>
          </p:cNvPr>
          <p:cNvSpPr/>
          <p:nvPr/>
        </p:nvSpPr>
        <p:spPr>
          <a:xfrm>
            <a:off x="2197524" y="5772455"/>
            <a:ext cx="1784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Kích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ớc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4*8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1C7D5FC-79B9-432E-B659-7420E23A11E0}"/>
              </a:ext>
            </a:extLst>
          </p:cNvPr>
          <p:cNvSpPr/>
          <p:nvPr/>
        </p:nvSpPr>
        <p:spPr>
          <a:xfrm>
            <a:off x="5447763" y="4353059"/>
            <a:ext cx="1525245" cy="20606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5" name="Rounded Rectangle 31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05:00</a:t>
            </a:r>
          </a:p>
        </p:txBody>
      </p:sp>
      <p:sp>
        <p:nvSpPr>
          <p:cNvPr id="316" name="Rounded Rectangle 31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04:59</a:t>
            </a:r>
          </a:p>
        </p:txBody>
      </p:sp>
      <p:sp>
        <p:nvSpPr>
          <p:cNvPr id="317" name="Rounded Rectangle 31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04:58</a:t>
            </a:r>
          </a:p>
        </p:txBody>
      </p:sp>
      <p:sp>
        <p:nvSpPr>
          <p:cNvPr id="318" name="Rounded Rectangle 31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04:57</a:t>
            </a:r>
          </a:p>
        </p:txBody>
      </p:sp>
      <p:sp>
        <p:nvSpPr>
          <p:cNvPr id="319" name="Rounded Rectangle 31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04:56</a:t>
            </a:r>
          </a:p>
        </p:txBody>
      </p:sp>
      <p:sp>
        <p:nvSpPr>
          <p:cNvPr id="320" name="Rounded Rectangle 31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04:55</a:t>
            </a:r>
          </a:p>
        </p:txBody>
      </p:sp>
      <p:sp>
        <p:nvSpPr>
          <p:cNvPr id="321" name="Rounded Rectangle 32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04:54</a:t>
            </a:r>
          </a:p>
        </p:txBody>
      </p:sp>
      <p:sp>
        <p:nvSpPr>
          <p:cNvPr id="322" name="Rounded Rectangle 32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04:53</a:t>
            </a:r>
          </a:p>
        </p:txBody>
      </p:sp>
      <p:sp>
        <p:nvSpPr>
          <p:cNvPr id="323" name="Rounded Rectangle 32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04:52</a:t>
            </a:r>
          </a:p>
        </p:txBody>
      </p:sp>
      <p:sp>
        <p:nvSpPr>
          <p:cNvPr id="324" name="Rounded Rectangle 32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04:51</a:t>
            </a:r>
          </a:p>
        </p:txBody>
      </p:sp>
      <p:sp>
        <p:nvSpPr>
          <p:cNvPr id="325" name="Rounded Rectangle 32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04:50</a:t>
            </a:r>
          </a:p>
        </p:txBody>
      </p:sp>
      <p:sp>
        <p:nvSpPr>
          <p:cNvPr id="326" name="Rounded Rectangle 32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04:49</a:t>
            </a:r>
          </a:p>
        </p:txBody>
      </p:sp>
      <p:sp>
        <p:nvSpPr>
          <p:cNvPr id="327" name="Rounded Rectangle 32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04:48</a:t>
            </a:r>
          </a:p>
        </p:txBody>
      </p:sp>
      <p:sp>
        <p:nvSpPr>
          <p:cNvPr id="328" name="Rounded Rectangle 32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04:47</a:t>
            </a:r>
          </a:p>
        </p:txBody>
      </p:sp>
      <p:sp>
        <p:nvSpPr>
          <p:cNvPr id="329" name="Rounded Rectangle 32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04:46</a:t>
            </a:r>
          </a:p>
        </p:txBody>
      </p:sp>
      <p:sp>
        <p:nvSpPr>
          <p:cNvPr id="330" name="Rounded Rectangle 32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04:45</a:t>
            </a:r>
          </a:p>
        </p:txBody>
      </p:sp>
      <p:sp>
        <p:nvSpPr>
          <p:cNvPr id="331" name="Rounded Rectangle 33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04:44</a:t>
            </a:r>
          </a:p>
        </p:txBody>
      </p:sp>
      <p:sp>
        <p:nvSpPr>
          <p:cNvPr id="332" name="Rounded Rectangle 33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04:43</a:t>
            </a:r>
          </a:p>
        </p:txBody>
      </p:sp>
      <p:sp>
        <p:nvSpPr>
          <p:cNvPr id="333" name="Rounded Rectangle 33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04:42</a:t>
            </a:r>
          </a:p>
        </p:txBody>
      </p:sp>
      <p:sp>
        <p:nvSpPr>
          <p:cNvPr id="334" name="Rounded Rectangle 33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04:41</a:t>
            </a:r>
          </a:p>
        </p:txBody>
      </p:sp>
      <p:sp>
        <p:nvSpPr>
          <p:cNvPr id="335" name="Rounded Rectangle 33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04:40</a:t>
            </a:r>
          </a:p>
        </p:txBody>
      </p:sp>
      <p:sp>
        <p:nvSpPr>
          <p:cNvPr id="336" name="Rounded Rectangle 33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04:39</a:t>
            </a:r>
          </a:p>
        </p:txBody>
      </p:sp>
      <p:sp>
        <p:nvSpPr>
          <p:cNvPr id="337" name="Rounded Rectangle 33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04:38</a:t>
            </a:r>
          </a:p>
        </p:txBody>
      </p:sp>
      <p:sp>
        <p:nvSpPr>
          <p:cNvPr id="338" name="Rounded Rectangle 33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04:37</a:t>
            </a:r>
          </a:p>
        </p:txBody>
      </p:sp>
      <p:sp>
        <p:nvSpPr>
          <p:cNvPr id="339" name="Rounded Rectangle 33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04:36</a:t>
            </a:r>
          </a:p>
        </p:txBody>
      </p:sp>
      <p:sp>
        <p:nvSpPr>
          <p:cNvPr id="340" name="Rounded Rectangle 33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04:35</a:t>
            </a:r>
          </a:p>
        </p:txBody>
      </p:sp>
      <p:sp>
        <p:nvSpPr>
          <p:cNvPr id="341" name="Rounded Rectangle 34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04:34</a:t>
            </a:r>
          </a:p>
        </p:txBody>
      </p:sp>
      <p:sp>
        <p:nvSpPr>
          <p:cNvPr id="342" name="Rounded Rectangle 34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04:33</a:t>
            </a:r>
          </a:p>
        </p:txBody>
      </p:sp>
      <p:sp>
        <p:nvSpPr>
          <p:cNvPr id="343" name="Rounded Rectangle 34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04:32</a:t>
            </a:r>
          </a:p>
        </p:txBody>
      </p:sp>
      <p:sp>
        <p:nvSpPr>
          <p:cNvPr id="344" name="Rounded Rectangle 34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04:31</a:t>
            </a:r>
          </a:p>
        </p:txBody>
      </p:sp>
      <p:sp>
        <p:nvSpPr>
          <p:cNvPr id="345" name="Rounded Rectangle 34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04:30</a:t>
            </a:r>
          </a:p>
        </p:txBody>
      </p:sp>
      <p:sp>
        <p:nvSpPr>
          <p:cNvPr id="346" name="Rounded Rectangle 34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04:29</a:t>
            </a:r>
          </a:p>
        </p:txBody>
      </p:sp>
      <p:sp>
        <p:nvSpPr>
          <p:cNvPr id="347" name="Rounded Rectangle 34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04:28</a:t>
            </a:r>
          </a:p>
        </p:txBody>
      </p:sp>
      <p:sp>
        <p:nvSpPr>
          <p:cNvPr id="348" name="Rounded Rectangle 34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04:27</a:t>
            </a:r>
          </a:p>
        </p:txBody>
      </p:sp>
      <p:sp>
        <p:nvSpPr>
          <p:cNvPr id="349" name="Rounded Rectangle 34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04:26</a:t>
            </a:r>
          </a:p>
        </p:txBody>
      </p:sp>
      <p:sp>
        <p:nvSpPr>
          <p:cNvPr id="350" name="Rounded Rectangle 34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04:25</a:t>
            </a:r>
          </a:p>
        </p:txBody>
      </p:sp>
      <p:sp>
        <p:nvSpPr>
          <p:cNvPr id="351" name="Rounded Rectangle 35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04:24</a:t>
            </a:r>
          </a:p>
        </p:txBody>
      </p:sp>
      <p:sp>
        <p:nvSpPr>
          <p:cNvPr id="352" name="Rounded Rectangle 35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04:23</a:t>
            </a:r>
          </a:p>
        </p:txBody>
      </p:sp>
      <p:sp>
        <p:nvSpPr>
          <p:cNvPr id="353" name="Rounded Rectangle 35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04:22</a:t>
            </a:r>
          </a:p>
        </p:txBody>
      </p:sp>
      <p:sp>
        <p:nvSpPr>
          <p:cNvPr id="354" name="Rounded Rectangle 35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04:21</a:t>
            </a:r>
          </a:p>
        </p:txBody>
      </p:sp>
      <p:sp>
        <p:nvSpPr>
          <p:cNvPr id="355" name="Rounded Rectangle 35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04:20</a:t>
            </a:r>
          </a:p>
        </p:txBody>
      </p:sp>
      <p:sp>
        <p:nvSpPr>
          <p:cNvPr id="356" name="Rounded Rectangle 35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04:19</a:t>
            </a:r>
          </a:p>
        </p:txBody>
      </p:sp>
      <p:sp>
        <p:nvSpPr>
          <p:cNvPr id="357" name="Rounded Rectangle 35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04:18</a:t>
            </a:r>
          </a:p>
        </p:txBody>
      </p:sp>
      <p:sp>
        <p:nvSpPr>
          <p:cNvPr id="358" name="Rounded Rectangle 35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04:17</a:t>
            </a:r>
          </a:p>
        </p:txBody>
      </p:sp>
      <p:sp>
        <p:nvSpPr>
          <p:cNvPr id="359" name="Rounded Rectangle 35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04:16</a:t>
            </a:r>
          </a:p>
        </p:txBody>
      </p:sp>
      <p:sp>
        <p:nvSpPr>
          <p:cNvPr id="360" name="Rounded Rectangle 35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04:15</a:t>
            </a:r>
          </a:p>
        </p:txBody>
      </p:sp>
      <p:sp>
        <p:nvSpPr>
          <p:cNvPr id="361" name="Rounded Rectangle 36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04:14</a:t>
            </a:r>
          </a:p>
        </p:txBody>
      </p:sp>
      <p:sp>
        <p:nvSpPr>
          <p:cNvPr id="362" name="Rounded Rectangle 36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04:13</a:t>
            </a:r>
          </a:p>
        </p:txBody>
      </p:sp>
      <p:sp>
        <p:nvSpPr>
          <p:cNvPr id="363" name="Rounded Rectangle 36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04:12</a:t>
            </a:r>
          </a:p>
        </p:txBody>
      </p:sp>
      <p:sp>
        <p:nvSpPr>
          <p:cNvPr id="364" name="Rounded Rectangle 36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04:11</a:t>
            </a:r>
          </a:p>
        </p:txBody>
      </p:sp>
      <p:sp>
        <p:nvSpPr>
          <p:cNvPr id="365" name="Rounded Rectangle 36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04:10</a:t>
            </a:r>
          </a:p>
        </p:txBody>
      </p:sp>
      <p:sp>
        <p:nvSpPr>
          <p:cNvPr id="366" name="Rounded Rectangle 36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04:09</a:t>
            </a:r>
          </a:p>
        </p:txBody>
      </p:sp>
      <p:sp>
        <p:nvSpPr>
          <p:cNvPr id="367" name="Rounded Rectangle 36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04:08</a:t>
            </a:r>
          </a:p>
        </p:txBody>
      </p:sp>
      <p:sp>
        <p:nvSpPr>
          <p:cNvPr id="368" name="Rounded Rectangle 36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04:07</a:t>
            </a:r>
          </a:p>
        </p:txBody>
      </p:sp>
      <p:sp>
        <p:nvSpPr>
          <p:cNvPr id="369" name="Rounded Rectangle 36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04:06</a:t>
            </a:r>
          </a:p>
        </p:txBody>
      </p:sp>
      <p:sp>
        <p:nvSpPr>
          <p:cNvPr id="370" name="Rounded Rectangle 36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04:05</a:t>
            </a:r>
          </a:p>
        </p:txBody>
      </p:sp>
      <p:sp>
        <p:nvSpPr>
          <p:cNvPr id="371" name="Rounded Rectangle 37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04:04</a:t>
            </a:r>
          </a:p>
        </p:txBody>
      </p:sp>
      <p:sp>
        <p:nvSpPr>
          <p:cNvPr id="372" name="Rounded Rectangle 37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04:03</a:t>
            </a:r>
          </a:p>
        </p:txBody>
      </p:sp>
      <p:sp>
        <p:nvSpPr>
          <p:cNvPr id="373" name="Rounded Rectangle 37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04:02</a:t>
            </a:r>
          </a:p>
        </p:txBody>
      </p:sp>
      <p:sp>
        <p:nvSpPr>
          <p:cNvPr id="374" name="Rounded Rectangle 37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04:01</a:t>
            </a:r>
          </a:p>
        </p:txBody>
      </p:sp>
      <p:sp>
        <p:nvSpPr>
          <p:cNvPr id="375" name="Rounded Rectangle 37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04:00</a:t>
            </a:r>
          </a:p>
        </p:txBody>
      </p:sp>
      <p:sp>
        <p:nvSpPr>
          <p:cNvPr id="376" name="Rounded Rectangle 37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03:59</a:t>
            </a:r>
          </a:p>
        </p:txBody>
      </p:sp>
      <p:sp>
        <p:nvSpPr>
          <p:cNvPr id="377" name="Rounded Rectangle 37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03:58</a:t>
            </a:r>
          </a:p>
        </p:txBody>
      </p:sp>
      <p:sp>
        <p:nvSpPr>
          <p:cNvPr id="378" name="Rounded Rectangle 37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03:57</a:t>
            </a:r>
          </a:p>
        </p:txBody>
      </p:sp>
      <p:sp>
        <p:nvSpPr>
          <p:cNvPr id="379" name="Rounded Rectangle 37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03:56</a:t>
            </a:r>
          </a:p>
        </p:txBody>
      </p:sp>
      <p:sp>
        <p:nvSpPr>
          <p:cNvPr id="380" name="Rounded Rectangle 37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03:55</a:t>
            </a:r>
          </a:p>
        </p:txBody>
      </p:sp>
      <p:sp>
        <p:nvSpPr>
          <p:cNvPr id="381" name="Rounded Rectangle 38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03:54</a:t>
            </a:r>
          </a:p>
        </p:txBody>
      </p:sp>
      <p:sp>
        <p:nvSpPr>
          <p:cNvPr id="382" name="Rounded Rectangle 38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03:53</a:t>
            </a:r>
          </a:p>
        </p:txBody>
      </p:sp>
      <p:sp>
        <p:nvSpPr>
          <p:cNvPr id="383" name="Rounded Rectangle 38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03:52</a:t>
            </a:r>
          </a:p>
        </p:txBody>
      </p:sp>
      <p:sp>
        <p:nvSpPr>
          <p:cNvPr id="384" name="Rounded Rectangle 38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03:51</a:t>
            </a:r>
          </a:p>
        </p:txBody>
      </p:sp>
      <p:sp>
        <p:nvSpPr>
          <p:cNvPr id="385" name="Rounded Rectangle 38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03:50</a:t>
            </a:r>
          </a:p>
        </p:txBody>
      </p:sp>
      <p:sp>
        <p:nvSpPr>
          <p:cNvPr id="386" name="Rounded Rectangle 38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03:49</a:t>
            </a:r>
          </a:p>
        </p:txBody>
      </p:sp>
      <p:sp>
        <p:nvSpPr>
          <p:cNvPr id="387" name="Rounded Rectangle 38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03:48</a:t>
            </a:r>
          </a:p>
        </p:txBody>
      </p:sp>
      <p:sp>
        <p:nvSpPr>
          <p:cNvPr id="388" name="Rounded Rectangle 38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03:47</a:t>
            </a:r>
          </a:p>
        </p:txBody>
      </p:sp>
      <p:sp>
        <p:nvSpPr>
          <p:cNvPr id="389" name="Rounded Rectangle 38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03:46</a:t>
            </a:r>
          </a:p>
        </p:txBody>
      </p:sp>
      <p:sp>
        <p:nvSpPr>
          <p:cNvPr id="390" name="Rounded Rectangle 38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03:45</a:t>
            </a:r>
          </a:p>
        </p:txBody>
      </p:sp>
      <p:sp>
        <p:nvSpPr>
          <p:cNvPr id="391" name="Rounded Rectangle 39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03:44</a:t>
            </a:r>
          </a:p>
        </p:txBody>
      </p:sp>
      <p:sp>
        <p:nvSpPr>
          <p:cNvPr id="392" name="Rounded Rectangle 39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03:43</a:t>
            </a:r>
          </a:p>
        </p:txBody>
      </p:sp>
      <p:sp>
        <p:nvSpPr>
          <p:cNvPr id="393" name="Rounded Rectangle 39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03:42</a:t>
            </a:r>
          </a:p>
        </p:txBody>
      </p:sp>
      <p:sp>
        <p:nvSpPr>
          <p:cNvPr id="394" name="Rounded Rectangle 39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03:41</a:t>
            </a:r>
          </a:p>
        </p:txBody>
      </p:sp>
      <p:sp>
        <p:nvSpPr>
          <p:cNvPr id="395" name="Rounded Rectangle 39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03:40</a:t>
            </a:r>
          </a:p>
        </p:txBody>
      </p:sp>
      <p:sp>
        <p:nvSpPr>
          <p:cNvPr id="396" name="Rounded Rectangle 39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03:39</a:t>
            </a:r>
          </a:p>
        </p:txBody>
      </p:sp>
      <p:sp>
        <p:nvSpPr>
          <p:cNvPr id="397" name="Rounded Rectangle 39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03:38</a:t>
            </a:r>
          </a:p>
        </p:txBody>
      </p:sp>
      <p:sp>
        <p:nvSpPr>
          <p:cNvPr id="398" name="Rounded Rectangle 39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03:37</a:t>
            </a:r>
          </a:p>
        </p:txBody>
      </p:sp>
      <p:sp>
        <p:nvSpPr>
          <p:cNvPr id="399" name="Rounded Rectangle 39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03:36</a:t>
            </a:r>
          </a:p>
        </p:txBody>
      </p:sp>
      <p:sp>
        <p:nvSpPr>
          <p:cNvPr id="400" name="Rounded Rectangle 39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03:35</a:t>
            </a:r>
          </a:p>
        </p:txBody>
      </p:sp>
      <p:sp>
        <p:nvSpPr>
          <p:cNvPr id="401" name="Rounded Rectangle 40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03:34</a:t>
            </a:r>
          </a:p>
        </p:txBody>
      </p:sp>
      <p:sp>
        <p:nvSpPr>
          <p:cNvPr id="402" name="Rounded Rectangle 40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03:33</a:t>
            </a:r>
          </a:p>
        </p:txBody>
      </p:sp>
      <p:sp>
        <p:nvSpPr>
          <p:cNvPr id="403" name="Rounded Rectangle 40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03:32</a:t>
            </a:r>
          </a:p>
        </p:txBody>
      </p:sp>
      <p:sp>
        <p:nvSpPr>
          <p:cNvPr id="404" name="Rounded Rectangle 40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03:31</a:t>
            </a:r>
          </a:p>
        </p:txBody>
      </p:sp>
      <p:sp>
        <p:nvSpPr>
          <p:cNvPr id="405" name="Rounded Rectangle 40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03:30</a:t>
            </a:r>
          </a:p>
        </p:txBody>
      </p:sp>
      <p:sp>
        <p:nvSpPr>
          <p:cNvPr id="406" name="Rounded Rectangle 40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03:29</a:t>
            </a:r>
          </a:p>
        </p:txBody>
      </p:sp>
      <p:sp>
        <p:nvSpPr>
          <p:cNvPr id="407" name="Rounded Rectangle 40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03:28</a:t>
            </a:r>
          </a:p>
        </p:txBody>
      </p:sp>
      <p:sp>
        <p:nvSpPr>
          <p:cNvPr id="408" name="Rounded Rectangle 40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03:27</a:t>
            </a:r>
          </a:p>
        </p:txBody>
      </p:sp>
      <p:sp>
        <p:nvSpPr>
          <p:cNvPr id="409" name="Rounded Rectangle 40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03:26</a:t>
            </a:r>
          </a:p>
        </p:txBody>
      </p:sp>
      <p:sp>
        <p:nvSpPr>
          <p:cNvPr id="410" name="Rounded Rectangle 40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03:25</a:t>
            </a:r>
          </a:p>
        </p:txBody>
      </p:sp>
      <p:sp>
        <p:nvSpPr>
          <p:cNvPr id="411" name="Rounded Rectangle 41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03:24</a:t>
            </a:r>
          </a:p>
        </p:txBody>
      </p:sp>
      <p:sp>
        <p:nvSpPr>
          <p:cNvPr id="412" name="Rounded Rectangle 41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03:23</a:t>
            </a:r>
          </a:p>
        </p:txBody>
      </p:sp>
      <p:sp>
        <p:nvSpPr>
          <p:cNvPr id="413" name="Rounded Rectangle 41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03:22</a:t>
            </a:r>
          </a:p>
        </p:txBody>
      </p:sp>
      <p:sp>
        <p:nvSpPr>
          <p:cNvPr id="414" name="Rounded Rectangle 41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03:21</a:t>
            </a:r>
          </a:p>
        </p:txBody>
      </p:sp>
      <p:sp>
        <p:nvSpPr>
          <p:cNvPr id="415" name="Rounded Rectangle 41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03:20</a:t>
            </a:r>
          </a:p>
        </p:txBody>
      </p:sp>
      <p:sp>
        <p:nvSpPr>
          <p:cNvPr id="416" name="Rounded Rectangle 41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03:19</a:t>
            </a:r>
          </a:p>
        </p:txBody>
      </p:sp>
      <p:sp>
        <p:nvSpPr>
          <p:cNvPr id="417" name="Rounded Rectangle 41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03:18</a:t>
            </a:r>
          </a:p>
        </p:txBody>
      </p:sp>
      <p:sp>
        <p:nvSpPr>
          <p:cNvPr id="418" name="Rounded Rectangle 41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03:17</a:t>
            </a:r>
          </a:p>
        </p:txBody>
      </p:sp>
      <p:sp>
        <p:nvSpPr>
          <p:cNvPr id="419" name="Rounded Rectangle 41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03:16</a:t>
            </a:r>
          </a:p>
        </p:txBody>
      </p:sp>
      <p:sp>
        <p:nvSpPr>
          <p:cNvPr id="420" name="Rounded Rectangle 41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03:15</a:t>
            </a:r>
          </a:p>
        </p:txBody>
      </p:sp>
      <p:sp>
        <p:nvSpPr>
          <p:cNvPr id="421" name="Rounded Rectangle 42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03:14</a:t>
            </a:r>
          </a:p>
        </p:txBody>
      </p:sp>
      <p:sp>
        <p:nvSpPr>
          <p:cNvPr id="422" name="Rounded Rectangle 42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03:13</a:t>
            </a:r>
          </a:p>
        </p:txBody>
      </p:sp>
      <p:sp>
        <p:nvSpPr>
          <p:cNvPr id="423" name="Rounded Rectangle 42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03:12</a:t>
            </a:r>
          </a:p>
        </p:txBody>
      </p:sp>
      <p:sp>
        <p:nvSpPr>
          <p:cNvPr id="424" name="Rounded Rectangle 42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03:11</a:t>
            </a:r>
          </a:p>
        </p:txBody>
      </p:sp>
      <p:sp>
        <p:nvSpPr>
          <p:cNvPr id="425" name="Rounded Rectangle 42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03:10</a:t>
            </a:r>
          </a:p>
        </p:txBody>
      </p:sp>
      <p:sp>
        <p:nvSpPr>
          <p:cNvPr id="426" name="Rounded Rectangle 42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03:09</a:t>
            </a:r>
          </a:p>
        </p:txBody>
      </p:sp>
      <p:sp>
        <p:nvSpPr>
          <p:cNvPr id="427" name="Rounded Rectangle 42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03:08</a:t>
            </a:r>
          </a:p>
        </p:txBody>
      </p:sp>
      <p:sp>
        <p:nvSpPr>
          <p:cNvPr id="428" name="Rounded Rectangle 42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03:07</a:t>
            </a:r>
          </a:p>
        </p:txBody>
      </p:sp>
      <p:sp>
        <p:nvSpPr>
          <p:cNvPr id="429" name="Rounded Rectangle 42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03:06</a:t>
            </a:r>
          </a:p>
        </p:txBody>
      </p:sp>
      <p:sp>
        <p:nvSpPr>
          <p:cNvPr id="430" name="Rounded Rectangle 42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03:05</a:t>
            </a:r>
          </a:p>
        </p:txBody>
      </p:sp>
      <p:sp>
        <p:nvSpPr>
          <p:cNvPr id="431" name="Rounded Rectangle 43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03:04</a:t>
            </a:r>
          </a:p>
        </p:txBody>
      </p:sp>
      <p:sp>
        <p:nvSpPr>
          <p:cNvPr id="432" name="Rounded Rectangle 43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03:03</a:t>
            </a:r>
          </a:p>
        </p:txBody>
      </p:sp>
      <p:sp>
        <p:nvSpPr>
          <p:cNvPr id="433" name="Rounded Rectangle 43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03:02</a:t>
            </a:r>
          </a:p>
        </p:txBody>
      </p:sp>
      <p:sp>
        <p:nvSpPr>
          <p:cNvPr id="434" name="Rounded Rectangle 43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03:01</a:t>
            </a:r>
          </a:p>
        </p:txBody>
      </p:sp>
      <p:sp>
        <p:nvSpPr>
          <p:cNvPr id="435" name="Rounded Rectangle 43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436" name="Rounded Rectangle 43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437" name="Rounded Rectangle 43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438" name="Rounded Rectangle 43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439" name="Rounded Rectangle 43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440" name="Rounded Rectangle 43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441" name="Rounded Rectangle 44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442" name="Rounded Rectangle 44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443" name="Rounded Rectangle 44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444" name="Rounded Rectangle 44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445" name="Rounded Rectangle 44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446" name="Rounded Rectangle 44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447" name="Rounded Rectangle 44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448" name="Rounded Rectangle 44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449" name="Rounded Rectangle 44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450" name="Rounded Rectangle 44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451" name="Rounded Rectangle 45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452" name="Rounded Rectangle 45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453" name="Rounded Rectangle 45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454" name="Rounded Rectangle 45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455" name="Rounded Rectangle 45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456" name="Rounded Rectangle 45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457" name="Rounded Rectangle 45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458" name="Rounded Rectangle 45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459" name="Rounded Rectangle 45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460" name="Rounded Rectangle 45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461" name="Rounded Rectangle 46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462" name="Rounded Rectangle 46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463" name="Rounded Rectangle 46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464" name="Rounded Rectangle 46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465" name="Rounded Rectangle 46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466" name="Rounded Rectangle 46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467" name="Rounded Rectangle 46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468" name="Rounded Rectangle 46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469" name="Rounded Rectangle 46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470" name="Rounded Rectangle 46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471" name="Rounded Rectangle 47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472" name="Rounded Rectangle 47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473" name="Rounded Rectangle 47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474" name="Rounded Rectangle 47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475" name="Rounded Rectangle 47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476" name="Rounded Rectangle 47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477" name="Rounded Rectangle 47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478" name="Rounded Rectangle 47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479" name="Rounded Rectangle 47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480" name="Rounded Rectangle 47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481" name="Rounded Rectangle 48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482" name="Rounded Rectangle 48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483" name="Rounded Rectangle 48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484" name="Rounded Rectangle 48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485" name="Rounded Rectangle 48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486" name="Rounded Rectangle 48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487" name="Rounded Rectangle 48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488" name="Rounded Rectangle 48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489" name="Rounded Rectangle 48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490" name="Rounded Rectangle 48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491" name="Rounded Rectangle 49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492" name="Rounded Rectangle 49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493" name="Rounded Rectangle 49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494" name="Rounded Rectangle 49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495" name="Rounded Rectangle 49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496" name="Rounded Rectangle 49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497" name="Rounded Rectangle 49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498" name="Rounded Rectangle 49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499" name="Rounded Rectangle 49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500" name="Rounded Rectangle 49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501" name="Rounded Rectangle 50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502" name="Rounded Rectangle 50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503" name="Rounded Rectangle 50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504" name="Rounded Rectangle 50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505" name="Rounded Rectangle 50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506" name="Rounded Rectangle 50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507" name="Rounded Rectangle 50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508" name="Rounded Rectangle 50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509" name="Rounded Rectangle 50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510" name="Rounded Rectangle 50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511" name="Rounded Rectangle 51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512" name="Rounded Rectangle 51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513" name="Rounded Rectangle 51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514" name="Rounded Rectangle 51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515" name="Rounded Rectangle 51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516" name="Rounded Rectangle 51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517" name="Rounded Rectangle 51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518" name="Rounded Rectangle 51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519" name="Rounded Rectangle 51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520" name="Rounded Rectangle 51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521" name="Rounded Rectangle 52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522" name="Rounded Rectangle 52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523" name="Rounded Rectangle 52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524" name="Rounded Rectangle 52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525" name="Rounded Rectangle 52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526" name="Rounded Rectangle 52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527" name="Rounded Rectangle 52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528" name="Rounded Rectangle 52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529" name="Rounded Rectangle 52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530" name="Rounded Rectangle 52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531" name="Rounded Rectangle 53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532" name="Rounded Rectangle 53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533" name="Rounded Rectangle 53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534" name="Rounded Rectangle 53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535" name="Rounded Rectangle 53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536" name="Rounded Rectangle 53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537" name="Rounded Rectangle 53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538" name="Rounded Rectangle 53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539" name="Rounded Rectangle 53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540" name="Rounded Rectangle 53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541" name="Rounded Rectangle 54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542" name="Rounded Rectangle 54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543" name="Rounded Rectangle 54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544" name="Rounded Rectangle 54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545" name="Rounded Rectangle 54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546" name="Rounded Rectangle 54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547" name="Rounded Rectangle 54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548" name="Rounded Rectangle 54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549" name="Rounded Rectangle 54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550" name="Rounded Rectangle 54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551" name="Rounded Rectangle 55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552" name="Rounded Rectangle 55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553" name="Rounded Rectangle 55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554" name="Rounded Rectangle 55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555" name="Rounded Rectangle 55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556" name="Rounded Rectangle 55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557" name="Rounded Rectangle 55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558" name="Rounded Rectangle 55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559" name="Rounded Rectangle 55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560" name="Rounded Rectangle 55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561" name="Rounded Rectangle 56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562" name="Rounded Rectangle 56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563" name="Rounded Rectangle 56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564" name="Rounded Rectangle 56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565" name="Rounded Rectangle 56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566" name="Rounded Rectangle 56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567" name="Rounded Rectangle 56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568" name="Rounded Rectangle 56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569" name="Rounded Rectangle 56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570" name="Rounded Rectangle 56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571" name="Rounded Rectangle 57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572" name="Rounded Rectangle 57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573" name="Rounded Rectangle 57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574" name="Rounded Rectangle 57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575" name="Rounded Rectangle 57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576" name="Rounded Rectangle 57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577" name="Rounded Rectangle 57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578" name="Rounded Rectangle 57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579" name="Rounded Rectangle 57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580" name="Rounded Rectangle 57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581" name="Rounded Rectangle 58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582" name="Rounded Rectangle 58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583" name="Rounded Rectangle 58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584" name="Rounded Rectangle 58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585" name="Rounded Rectangle 58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586" name="Rounded Rectangle 58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587" name="Rounded Rectangle 58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588" name="Rounded Rectangle 58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589" name="Rounded Rectangle 58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590" name="Rounded Rectangle 58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591" name="Rounded Rectangle 59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592" name="Rounded Rectangle 59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593" name="Rounded Rectangle 59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594" name="Rounded Rectangle 59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595" name="Rounded Rectangle 59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596" name="Rounded Rectangle 59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597" name="Rounded Rectangle 59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598" name="Rounded Rectangle 59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599" name="Rounded Rectangle 59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600" name="Rounded Rectangle 59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601" name="Rounded Rectangle 60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602" name="Rounded Rectangle 60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603" name="Rounded Rectangle 60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604" name="Rounded Rectangle 60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605" name="Rounded Rectangle 60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606" name="Rounded Rectangle 60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607" name="Rounded Rectangle 60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608" name="Rounded Rectangle 60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609" name="Rounded Rectangle 60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610" name="Rounded Rectangle 60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00:05</a:t>
            </a:r>
          </a:p>
        </p:txBody>
      </p:sp>
      <p:sp>
        <p:nvSpPr>
          <p:cNvPr id="611" name="Rounded Rectangle 61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00:04</a:t>
            </a:r>
          </a:p>
        </p:txBody>
      </p:sp>
      <p:sp>
        <p:nvSpPr>
          <p:cNvPr id="612" name="Rounded Rectangle 61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613" name="Rounded Rectangle 61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00:02</a:t>
            </a:r>
          </a:p>
        </p:txBody>
      </p:sp>
      <p:sp>
        <p:nvSpPr>
          <p:cNvPr id="614" name="Rounded Rectangle 61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00:01</a:t>
            </a:r>
          </a:p>
        </p:txBody>
      </p:sp>
      <p:sp>
        <p:nvSpPr>
          <p:cNvPr id="615" name="Rounded Rectangle 61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616" name="Oval 615"/>
          <p:cNvSpPr/>
          <p:nvPr/>
        </p:nvSpPr>
        <p:spPr>
          <a:xfrm>
            <a:off x="10327340" y="1116105"/>
            <a:ext cx="1250577" cy="457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</p:spTree>
    <p:extLst>
      <p:ext uri="{BB962C8B-B14F-4D97-AF65-F5344CB8AC3E}">
        <p14:creationId xmlns:p14="http://schemas.microsoft.com/office/powerpoint/2010/main" val="2642748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2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5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6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82000"/>
                            </p:stCondLst>
                            <p:childTnLst>
                              <p:par>
                                <p:cTn id="5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83000"/>
                            </p:stCondLst>
                            <p:childTnLst>
                              <p:par>
                                <p:cTn id="5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84000"/>
                            </p:stCondLst>
                            <p:childTnLst>
                              <p:par>
                                <p:cTn id="5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85000"/>
                            </p:stCondLst>
                            <p:childTnLst>
                              <p:par>
                                <p:cTn id="5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86000"/>
                            </p:stCondLst>
                            <p:childTnLst>
                              <p:par>
                                <p:cTn id="5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87000"/>
                            </p:stCondLst>
                            <p:childTnLst>
                              <p:par>
                                <p:cTn id="5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188000"/>
                            </p:stCondLst>
                            <p:childTnLst>
                              <p:par>
                                <p:cTn id="5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189000"/>
                            </p:stCondLst>
                            <p:childTnLst>
                              <p:par>
                                <p:cTn id="6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90000"/>
                            </p:stCondLst>
                            <p:childTnLst>
                              <p:par>
                                <p:cTn id="6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6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192000"/>
                            </p:stCondLst>
                            <p:childTnLst>
                              <p:par>
                                <p:cTn id="6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193000"/>
                            </p:stCondLst>
                            <p:childTnLst>
                              <p:par>
                                <p:cTn id="6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94000"/>
                            </p:stCondLst>
                            <p:childTnLst>
                              <p:par>
                                <p:cTn id="6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195000"/>
                            </p:stCondLst>
                            <p:childTnLst>
                              <p:par>
                                <p:cTn id="6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196000"/>
                            </p:stCondLst>
                            <p:childTnLst>
                              <p:par>
                                <p:cTn id="6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197000"/>
                            </p:stCondLst>
                            <p:childTnLst>
                              <p:par>
                                <p:cTn id="6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198000"/>
                            </p:stCondLst>
                            <p:childTnLst>
                              <p:par>
                                <p:cTn id="6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199000"/>
                            </p:stCondLst>
                            <p:childTnLst>
                              <p:par>
                                <p:cTn id="6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00000"/>
                            </p:stCondLst>
                            <p:childTnLst>
                              <p:par>
                                <p:cTn id="6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201000"/>
                            </p:stCondLst>
                            <p:childTnLst>
                              <p:par>
                                <p:cTn id="6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202000"/>
                            </p:stCondLst>
                            <p:childTnLst>
                              <p:par>
                                <p:cTn id="6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203000"/>
                            </p:stCondLst>
                            <p:childTnLst>
                              <p:par>
                                <p:cTn id="6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204000"/>
                            </p:stCondLst>
                            <p:childTnLst>
                              <p:par>
                                <p:cTn id="6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205000"/>
                            </p:stCondLst>
                            <p:childTnLst>
                              <p:par>
                                <p:cTn id="6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206000"/>
                            </p:stCondLst>
                            <p:childTnLst>
                              <p:par>
                                <p:cTn id="6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207000"/>
                            </p:stCondLst>
                            <p:childTnLst>
                              <p:par>
                                <p:cTn id="6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208000"/>
                            </p:stCondLst>
                            <p:childTnLst>
                              <p:par>
                                <p:cTn id="6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209000"/>
                            </p:stCondLst>
                            <p:childTnLst>
                              <p:par>
                                <p:cTn id="6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210000"/>
                            </p:stCondLst>
                            <p:childTnLst>
                              <p:par>
                                <p:cTn id="6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211000"/>
                            </p:stCondLst>
                            <p:childTnLst>
                              <p:par>
                                <p:cTn id="6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212000"/>
                            </p:stCondLst>
                            <p:childTnLst>
                              <p:par>
                                <p:cTn id="6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213000"/>
                            </p:stCondLst>
                            <p:childTnLst>
                              <p:par>
                                <p:cTn id="6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214000"/>
                            </p:stCondLst>
                            <p:childTnLst>
                              <p:par>
                                <p:cTn id="6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215000"/>
                            </p:stCondLst>
                            <p:childTnLst>
                              <p:par>
                                <p:cTn id="6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216000"/>
                            </p:stCondLst>
                            <p:childTnLst>
                              <p:par>
                                <p:cTn id="6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217000"/>
                            </p:stCondLst>
                            <p:childTnLst>
                              <p:par>
                                <p:cTn id="6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218000"/>
                            </p:stCondLst>
                            <p:childTnLst>
                              <p:par>
                                <p:cTn id="6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219000"/>
                            </p:stCondLst>
                            <p:childTnLst>
                              <p:par>
                                <p:cTn id="6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220000"/>
                            </p:stCondLst>
                            <p:childTnLst>
                              <p:par>
                                <p:cTn id="6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221000"/>
                            </p:stCondLst>
                            <p:childTnLst>
                              <p:par>
                                <p:cTn id="6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222000"/>
                            </p:stCondLst>
                            <p:childTnLst>
                              <p:par>
                                <p:cTn id="7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223000"/>
                            </p:stCondLst>
                            <p:childTnLst>
                              <p:par>
                                <p:cTn id="7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224000"/>
                            </p:stCondLst>
                            <p:childTnLst>
                              <p:par>
                                <p:cTn id="7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225000"/>
                            </p:stCondLst>
                            <p:childTnLst>
                              <p:par>
                                <p:cTn id="7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226000"/>
                            </p:stCondLst>
                            <p:childTnLst>
                              <p:par>
                                <p:cTn id="7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227000"/>
                            </p:stCondLst>
                            <p:childTnLst>
                              <p:par>
                                <p:cTn id="7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228000"/>
                            </p:stCondLst>
                            <p:childTnLst>
                              <p:par>
                                <p:cTn id="7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229000"/>
                            </p:stCondLst>
                            <p:childTnLst>
                              <p:par>
                                <p:cTn id="7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230000"/>
                            </p:stCondLst>
                            <p:childTnLst>
                              <p:par>
                                <p:cTn id="7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231000"/>
                            </p:stCondLst>
                            <p:childTnLst>
                              <p:par>
                                <p:cTn id="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232000"/>
                            </p:stCondLst>
                            <p:childTnLst>
                              <p:par>
                                <p:cTn id="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233000"/>
                            </p:stCondLst>
                            <p:childTnLst>
                              <p:par>
                                <p:cTn id="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234000"/>
                            </p:stCondLst>
                            <p:childTnLst>
                              <p:par>
                                <p:cTn id="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235000"/>
                            </p:stCondLst>
                            <p:childTnLst>
                              <p:par>
                                <p:cTn id="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236000"/>
                            </p:stCondLst>
                            <p:childTnLst>
                              <p:par>
                                <p:cTn id="7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237000"/>
                            </p:stCondLst>
                            <p:childTnLst>
                              <p:par>
                                <p:cTn id="7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238000"/>
                            </p:stCondLst>
                            <p:childTnLst>
                              <p:par>
                                <p:cTn id="7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239000"/>
                            </p:stCondLst>
                            <p:childTnLst>
                              <p:par>
                                <p:cTn id="7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7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241000"/>
                            </p:stCondLst>
                            <p:childTnLst>
                              <p:par>
                                <p:cTn id="7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242000"/>
                            </p:stCondLst>
                            <p:childTnLst>
                              <p:par>
                                <p:cTn id="7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243000"/>
                            </p:stCondLst>
                            <p:childTnLst>
                              <p:par>
                                <p:cTn id="7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244000"/>
                            </p:stCondLst>
                            <p:childTnLst>
                              <p:par>
                                <p:cTn id="7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245000"/>
                            </p:stCondLst>
                            <p:childTnLst>
                              <p:par>
                                <p:cTn id="7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246000"/>
                            </p:stCondLst>
                            <p:childTnLst>
                              <p:par>
                                <p:cTn id="7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247000"/>
                            </p:stCondLst>
                            <p:childTnLst>
                              <p:par>
                                <p:cTn id="7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248000"/>
                            </p:stCondLst>
                            <p:childTnLst>
                              <p:par>
                                <p:cTn id="7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249000"/>
                            </p:stCondLst>
                            <p:childTnLst>
                              <p:par>
                                <p:cTn id="7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250000"/>
                            </p:stCondLst>
                            <p:childTnLst>
                              <p:par>
                                <p:cTn id="7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251000"/>
                            </p:stCondLst>
                            <p:childTnLst>
                              <p:par>
                                <p:cTn id="7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252000"/>
                            </p:stCondLst>
                            <p:childTnLst>
                              <p:par>
                                <p:cTn id="7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253000"/>
                            </p:stCondLst>
                            <p:childTnLst>
                              <p:par>
                                <p:cTn id="7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254000"/>
                            </p:stCondLst>
                            <p:childTnLst>
                              <p:par>
                                <p:cTn id="7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255000"/>
                            </p:stCondLst>
                            <p:childTnLst>
                              <p:par>
                                <p:cTn id="8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256000"/>
                            </p:stCondLst>
                            <p:childTnLst>
                              <p:par>
                                <p:cTn id="8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257000"/>
                            </p:stCondLst>
                            <p:childTnLst>
                              <p:par>
                                <p:cTn id="8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258000"/>
                            </p:stCondLst>
                            <p:childTnLst>
                              <p:par>
                                <p:cTn id="8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259000"/>
                            </p:stCondLst>
                            <p:childTnLst>
                              <p:par>
                                <p:cTn id="8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260000"/>
                            </p:stCondLst>
                            <p:childTnLst>
                              <p:par>
                                <p:cTn id="8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261000"/>
                            </p:stCondLst>
                            <p:childTnLst>
                              <p:par>
                                <p:cTn id="8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262000"/>
                            </p:stCondLst>
                            <p:childTnLst>
                              <p:par>
                                <p:cTn id="8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263000"/>
                            </p:stCondLst>
                            <p:childTnLst>
                              <p:par>
                                <p:cTn id="8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264000"/>
                            </p:stCondLst>
                            <p:childTnLst>
                              <p:par>
                                <p:cTn id="8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265000"/>
                            </p:stCondLst>
                            <p:childTnLst>
                              <p:par>
                                <p:cTn id="8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266000"/>
                            </p:stCondLst>
                            <p:childTnLst>
                              <p:par>
                                <p:cTn id="8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267000"/>
                            </p:stCondLst>
                            <p:childTnLst>
                              <p:par>
                                <p:cTn id="8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268000"/>
                            </p:stCondLst>
                            <p:childTnLst>
                              <p:par>
                                <p:cTn id="8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269000"/>
                            </p:stCondLst>
                            <p:childTnLst>
                              <p:par>
                                <p:cTn id="8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270000"/>
                            </p:stCondLst>
                            <p:childTnLst>
                              <p:par>
                                <p:cTn id="8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271000"/>
                            </p:stCondLst>
                            <p:childTnLst>
                              <p:par>
                                <p:cTn id="8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272000"/>
                            </p:stCondLst>
                            <p:childTnLst>
                              <p:par>
                                <p:cTn id="8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273000"/>
                            </p:stCondLst>
                            <p:childTnLst>
                              <p:par>
                                <p:cTn id="8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274000"/>
                            </p:stCondLst>
                            <p:childTnLst>
                              <p:par>
                                <p:cTn id="8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275000"/>
                            </p:stCondLst>
                            <p:childTnLst>
                              <p:par>
                                <p:cTn id="8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>
                            <p:stCondLst>
                              <p:cond delay="276000"/>
                            </p:stCondLst>
                            <p:childTnLst>
                              <p:par>
                                <p:cTn id="8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277000"/>
                            </p:stCondLst>
                            <p:childTnLst>
                              <p:par>
                                <p:cTn id="8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278000"/>
                            </p:stCondLst>
                            <p:childTnLst>
                              <p:par>
                                <p:cTn id="8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279000"/>
                            </p:stCondLst>
                            <p:childTnLst>
                              <p:par>
                                <p:cTn id="8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280000"/>
                            </p:stCondLst>
                            <p:childTnLst>
                              <p:par>
                                <p:cTn id="8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281000"/>
                            </p:stCondLst>
                            <p:childTnLst>
                              <p:par>
                                <p:cTn id="8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282000"/>
                            </p:stCondLst>
                            <p:childTnLst>
                              <p:par>
                                <p:cTn id="8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283000"/>
                            </p:stCondLst>
                            <p:childTnLst>
                              <p:par>
                                <p:cTn id="8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284000"/>
                            </p:stCondLst>
                            <p:childTnLst>
                              <p:par>
                                <p:cTn id="8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285000"/>
                            </p:stCondLst>
                            <p:childTnLst>
                              <p:par>
                                <p:cTn id="8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286000"/>
                            </p:stCondLst>
                            <p:childTnLst>
                              <p:par>
                                <p:cTn id="8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287000"/>
                            </p:stCondLst>
                            <p:childTnLst>
                              <p:par>
                                <p:cTn id="8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288000"/>
                            </p:stCondLst>
                            <p:childTnLst>
                              <p:par>
                                <p:cTn id="8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289000"/>
                            </p:stCondLst>
                            <p:childTnLst>
                              <p:par>
                                <p:cTn id="9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290000"/>
                            </p:stCondLst>
                            <p:childTnLst>
                              <p:par>
                                <p:cTn id="9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7" fill="hold">
                            <p:stCondLst>
                              <p:cond delay="291000"/>
                            </p:stCondLst>
                            <p:childTnLst>
                              <p:par>
                                <p:cTn id="9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292000"/>
                            </p:stCondLst>
                            <p:childTnLst>
                              <p:par>
                                <p:cTn id="9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>
                            <p:stCondLst>
                              <p:cond delay="293000"/>
                            </p:stCondLst>
                            <p:childTnLst>
                              <p:par>
                                <p:cTn id="9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294000"/>
                            </p:stCondLst>
                            <p:childTnLst>
                              <p:par>
                                <p:cTn id="9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9" fill="hold">
                            <p:stCondLst>
                              <p:cond delay="295000"/>
                            </p:stCondLst>
                            <p:childTnLst>
                              <p:par>
                                <p:cTn id="9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2" fill="hold">
                            <p:stCondLst>
                              <p:cond delay="296000"/>
                            </p:stCondLst>
                            <p:childTnLst>
                              <p:par>
                                <p:cTn id="9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297000"/>
                            </p:stCondLst>
                            <p:childTnLst>
                              <p:par>
                                <p:cTn id="9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>
                            <p:stCondLst>
                              <p:cond delay="298000"/>
                            </p:stCondLst>
                            <p:childTnLst>
                              <p:par>
                                <p:cTn id="9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1" fill="hold">
                            <p:stCondLst>
                              <p:cond delay="299000"/>
                            </p:stCondLst>
                            <p:childTnLst>
                              <p:par>
                                <p:cTn id="9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>
                            <p:stCondLst>
                              <p:cond delay="300000"/>
                            </p:stCondLst>
                            <p:childTnLst>
                              <p:par>
                                <p:cTn id="9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"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5" grpId="0"/>
      <p:bldP spid="7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573" grpId="0" animBg="1"/>
      <p:bldP spid="574" grpId="0" animBg="1"/>
      <p:bldP spid="575" grpId="0" animBg="1"/>
      <p:bldP spid="576" grpId="0" animBg="1"/>
      <p:bldP spid="577" grpId="0" animBg="1"/>
      <p:bldP spid="578" grpId="0" animBg="1"/>
      <p:bldP spid="579" grpId="0" animBg="1"/>
      <p:bldP spid="580" grpId="0" animBg="1"/>
      <p:bldP spid="581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614" grpId="0" animBg="1"/>
      <p:bldP spid="615" grpId="0" animBg="1"/>
      <p:bldP spid="6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710243-81E1-4534-8FE1-9B823CE13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98D2091-E7C6-4433-870B-94765B0EC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5" y="3048775"/>
            <a:ext cx="10868891" cy="1297420"/>
          </a:xfrm>
        </p:spPr>
        <p:txBody>
          <a:bodyPr numCol="1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30675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07F1-42E4-46F1-BEC7-6DCC843AB896}"/>
              </a:ext>
            </a:extLst>
          </p:cNvPr>
          <p:cNvSpPr/>
          <p:nvPr/>
        </p:nvSpPr>
        <p:spPr>
          <a:xfrm>
            <a:off x="439746" y="4164041"/>
            <a:ext cx="11344367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Đáp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án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31D1C8D9-E041-4BEA-A620-21739A3BD74E}"/>
              </a:ext>
            </a:extLst>
          </p:cNvPr>
          <p:cNvSpPr/>
          <p:nvPr/>
        </p:nvSpPr>
        <p:spPr>
          <a:xfrm>
            <a:off x="423816" y="1764404"/>
            <a:ext cx="11344367" cy="2174653"/>
          </a:xfrm>
          <a:prstGeom prst="wedgeRectCallout">
            <a:avLst>
              <a:gd name="adj1" fmla="val -21581"/>
              <a:gd name="adj2" fmla="val 65976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tập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16/ SGK: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bit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bit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0775096-E7EA-4AC3-A9C6-4FACE749A5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76308"/>
              </p:ext>
            </p:extLst>
          </p:nvPr>
        </p:nvGraphicFramePr>
        <p:xfrm>
          <a:off x="2176530" y="4834320"/>
          <a:ext cx="6766454" cy="103174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600835">
                  <a:extLst>
                    <a:ext uri="{9D8B030D-6E8A-4147-A177-3AD203B41FA5}">
                      <a16:colId xmlns:a16="http://schemas.microsoft.com/office/drawing/2014/main" val="3399223328"/>
                    </a:ext>
                  </a:extLst>
                </a:gridCol>
                <a:gridCol w="1687729">
                  <a:extLst>
                    <a:ext uri="{9D8B030D-6E8A-4147-A177-3AD203B41FA5}">
                      <a16:colId xmlns:a16="http://schemas.microsoft.com/office/drawing/2014/main" val="682146476"/>
                    </a:ext>
                  </a:extLst>
                </a:gridCol>
                <a:gridCol w="1738945">
                  <a:extLst>
                    <a:ext uri="{9D8B030D-6E8A-4147-A177-3AD203B41FA5}">
                      <a16:colId xmlns:a16="http://schemas.microsoft.com/office/drawing/2014/main" val="2468804748"/>
                    </a:ext>
                  </a:extLst>
                </a:gridCol>
                <a:gridCol w="1738945">
                  <a:extLst>
                    <a:ext uri="{9D8B030D-6E8A-4147-A177-3AD203B41FA5}">
                      <a16:colId xmlns:a16="http://schemas.microsoft.com/office/drawing/2014/main" val="838947587"/>
                    </a:ext>
                  </a:extLst>
                </a:gridCol>
              </a:tblGrid>
              <a:tr h="5063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̃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cái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8357238"/>
                  </a:ext>
                </a:extLst>
              </a:tr>
              <a:tr h="5063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Dãy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bit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2604722"/>
                  </a:ext>
                </a:extLst>
              </a:tr>
            </a:tbl>
          </a:graphicData>
        </a:graphic>
      </p:graphicFrame>
      <p:sp>
        <p:nvSpPr>
          <p:cNvPr id="9" name="6-Point Star 8"/>
          <p:cNvSpPr/>
          <p:nvPr/>
        </p:nvSpPr>
        <p:spPr>
          <a:xfrm>
            <a:off x="9681882" y="1008528"/>
            <a:ext cx="1304365" cy="672353"/>
          </a:xfrm>
          <a:prstGeom prst="star6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02:40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02:39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02:38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02:37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02:36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02:35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02:34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02:33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02:32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02:31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02:29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02:28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02:27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02:25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02:24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02:23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02:22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02:21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02:20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02:19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02:18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02:17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02:16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02:15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02:14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02:13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02:12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02:11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02:10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02:09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02:08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02:07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02:06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02:05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02:03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02:02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02:01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00:01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9751984" y="408336"/>
            <a:ext cx="1217951" cy="568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34280578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8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1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3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4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2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9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2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9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2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6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9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2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6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9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6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9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/>
      <p:bldP spid="11" grpId="0" animBg="1"/>
      <p:bldP spid="9" grpId="0" animBg="1"/>
      <p:bldP spid="10" grpId="0" animBg="1"/>
      <p:bldP spid="12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31D1C8D9-E041-4BEA-A620-21739A3BD74E}"/>
              </a:ext>
            </a:extLst>
          </p:cNvPr>
          <p:cNvSpPr/>
          <p:nvPr/>
        </p:nvSpPr>
        <p:spPr>
          <a:xfrm>
            <a:off x="257577" y="518455"/>
            <a:ext cx="11655381" cy="6011134"/>
          </a:xfrm>
          <a:prstGeom prst="wedgeRectCallout">
            <a:avLst>
              <a:gd name="adj1" fmla="val -21137"/>
              <a:gd name="adj2" fmla="val 5367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tập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17/ SGK: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D.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E.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F.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FDECDD60-009D-47CF-A0C9-C8B1DC6A4A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972" y="1659029"/>
            <a:ext cx="566671" cy="591552"/>
          </a:xfrm>
          <a:prstGeom prst="rect">
            <a:avLst/>
          </a:prstGeom>
        </p:spPr>
      </p:pic>
      <p:pic>
        <p:nvPicPr>
          <p:cNvPr id="7" name="Graphic 6" descr="Close">
            <a:extLst>
              <a:ext uri="{FF2B5EF4-FFF2-40B4-BE49-F238E27FC236}">
                <a16:creationId xmlns:a16="http://schemas.microsoft.com/office/drawing/2014/main" id="{2085ACBF-C1D8-44E2-AE66-3F6E48AA50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9673" y="2732408"/>
            <a:ext cx="710485" cy="524813"/>
          </a:xfrm>
          <a:prstGeom prst="rect">
            <a:avLst/>
          </a:prstGeom>
        </p:spPr>
      </p:pic>
      <p:pic>
        <p:nvPicPr>
          <p:cNvPr id="12" name="Graphic 11" descr="Close">
            <a:extLst>
              <a:ext uri="{FF2B5EF4-FFF2-40B4-BE49-F238E27FC236}">
                <a16:creationId xmlns:a16="http://schemas.microsoft.com/office/drawing/2014/main" id="{41DFF554-3F0B-4077-9437-429548C765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042" y="3684801"/>
            <a:ext cx="710485" cy="524813"/>
          </a:xfrm>
          <a:prstGeom prst="rect">
            <a:avLst/>
          </a:prstGeom>
        </p:spPr>
      </p:pic>
      <p:pic>
        <p:nvPicPr>
          <p:cNvPr id="15" name="Graphic 14" descr="Checkmark">
            <a:extLst>
              <a:ext uri="{FF2B5EF4-FFF2-40B4-BE49-F238E27FC236}">
                <a16:creationId xmlns:a16="http://schemas.microsoft.com/office/drawing/2014/main" id="{5E13B0B3-AD04-4AF9-9518-1667E8A960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851" y="4188678"/>
            <a:ext cx="553792" cy="553792"/>
          </a:xfrm>
          <a:prstGeom prst="rect">
            <a:avLst/>
          </a:prstGeom>
        </p:spPr>
      </p:pic>
      <p:pic>
        <p:nvPicPr>
          <p:cNvPr id="19" name="Graphic 18" descr="Close">
            <a:extLst>
              <a:ext uri="{FF2B5EF4-FFF2-40B4-BE49-F238E27FC236}">
                <a16:creationId xmlns:a16="http://schemas.microsoft.com/office/drawing/2014/main" id="{E8870114-9FAC-4BD6-8874-ADF68720A1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7577" y="4743424"/>
            <a:ext cx="710485" cy="524813"/>
          </a:xfrm>
          <a:prstGeom prst="rect">
            <a:avLst/>
          </a:prstGeom>
        </p:spPr>
      </p:pic>
      <p:pic>
        <p:nvPicPr>
          <p:cNvPr id="22" name="Graphic 21" descr="Checkmark">
            <a:extLst>
              <a:ext uri="{FF2B5EF4-FFF2-40B4-BE49-F238E27FC236}">
                <a16:creationId xmlns:a16="http://schemas.microsoft.com/office/drawing/2014/main" id="{020959CE-F85F-41F6-BA8F-82B11172A2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851" y="5237188"/>
            <a:ext cx="605308" cy="60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669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BACK027">
            <a:extLst>
              <a:ext uri="{FF2B5EF4-FFF2-40B4-BE49-F238E27FC236}">
                <a16:creationId xmlns:a16="http://schemas.microsoft.com/office/drawing/2014/main" id="{2F04A46C-C1CC-4848-A732-B5D7803AF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886" y="1762553"/>
            <a:ext cx="914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9">
            <a:extLst>
              <a:ext uri="{FF2B5EF4-FFF2-40B4-BE49-F238E27FC236}">
                <a16:creationId xmlns:a16="http://schemas.microsoft.com/office/drawing/2014/main" id="{96528633-D051-4D27-9E06-5A1C7CDA5B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30053" y="655094"/>
            <a:ext cx="5404513" cy="8219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3600" b="1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jlgbook">
            <a:extLst>
              <a:ext uri="{FF2B5EF4-FFF2-40B4-BE49-F238E27FC236}">
                <a16:creationId xmlns:a16="http://schemas.microsoft.com/office/drawing/2014/main" id="{B34794C3-3E7D-4630-B5DA-04D6AD3DEE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173" y="643930"/>
            <a:ext cx="18526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6">
            <a:extLst>
              <a:ext uri="{FF2B5EF4-FFF2-40B4-BE49-F238E27FC236}">
                <a16:creationId xmlns:a16="http://schemas.microsoft.com/office/drawing/2014/main" id="{814036A5-6008-4A1E-8D19-AD9D7A352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3611" y="97522"/>
            <a:ext cx="1295400" cy="1219200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3366CC"/>
              </a:buClr>
            </a:pPr>
            <a:endParaRPr kumimoji="1" lang="en-US" altLang="en-US" b="1"/>
          </a:p>
        </p:txBody>
      </p:sp>
      <p:pic>
        <p:nvPicPr>
          <p:cNvPr id="10" name="Picture 5" descr="jlgbook">
            <a:extLst>
              <a:ext uri="{FF2B5EF4-FFF2-40B4-BE49-F238E27FC236}">
                <a16:creationId xmlns:a16="http://schemas.microsoft.com/office/drawing/2014/main" id="{ED1C9546-84D8-4A4E-BAA0-C771CA1BF2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776" y="661559"/>
            <a:ext cx="18526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6">
            <a:extLst>
              <a:ext uri="{FF2B5EF4-FFF2-40B4-BE49-F238E27FC236}">
                <a16:creationId xmlns:a16="http://schemas.microsoft.com/office/drawing/2014/main" id="{21253DE9-8ED0-4444-A2B9-0F164865B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214" y="142447"/>
            <a:ext cx="1295400" cy="1219200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3366CC"/>
              </a:buClr>
            </a:pPr>
            <a:endParaRPr kumimoji="1" lang="en-US" altLang="en-US" b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F6267C-CBDA-4FFF-911D-30BB12A51289}"/>
              </a:ext>
            </a:extLst>
          </p:cNvPr>
          <p:cNvSpPr/>
          <p:nvPr/>
        </p:nvSpPr>
        <p:spPr>
          <a:xfrm>
            <a:off x="1992569" y="2131956"/>
            <a:ext cx="85161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liệu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máy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648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77582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444" y="-2298"/>
            <a:ext cx="9042109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4008483" y="2160962"/>
            <a:ext cx="5808272" cy="30081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…………..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6948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" y="3741689"/>
            <a:ext cx="3327693" cy="2861232"/>
          </a:xfrm>
          <a:prstGeom prst="rect">
            <a:avLst/>
          </a:prstGeom>
        </p:spPr>
      </p:pic>
      <p:sp>
        <p:nvSpPr>
          <p:cNvPr id="8" name="文本框 4102">
            <a:extLst>
              <a:ext uri="{FF2B5EF4-FFF2-40B4-BE49-F238E27FC236}">
                <a16:creationId xmlns:a16="http://schemas.microsoft.com/office/drawing/2014/main" id="{20DD158C-15E4-4CA9-81F4-1FBA54A77DD6}"/>
              </a:ext>
            </a:extLst>
          </p:cNvPr>
          <p:cNvSpPr txBox="1"/>
          <p:nvPr/>
        </p:nvSpPr>
        <p:spPr>
          <a:xfrm>
            <a:off x="3125443" y="3377383"/>
            <a:ext cx="580827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Con số</a:t>
            </a:r>
            <a:endParaRPr lang="zh-CN" altLang="en-US" sz="4000" b="1" dirty="0">
              <a:solidFill>
                <a:srgbClr val="FF0000"/>
              </a:solidFill>
              <a:latin typeface="+mj-lt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文本框 4102">
            <a:extLst>
              <a:ext uri="{FF2B5EF4-FFF2-40B4-BE49-F238E27FC236}">
                <a16:creationId xmlns:a16="http://schemas.microsoft.com/office/drawing/2014/main" id="{6F27BCB8-5163-41C1-83CC-9F123BAACABF}"/>
              </a:ext>
            </a:extLst>
          </p:cNvPr>
          <p:cNvSpPr txBox="1"/>
          <p:nvPr/>
        </p:nvSpPr>
        <p:spPr>
          <a:xfrm>
            <a:off x="5689628" y="3380288"/>
            <a:ext cx="580827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ý hiệu</a:t>
            </a:r>
            <a:endParaRPr lang="zh-CN" altLang="en-US" sz="4000" b="1" dirty="0">
              <a:solidFill>
                <a:srgbClr val="FF0000"/>
              </a:solidFill>
              <a:latin typeface="+mj-lt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B6CC5534-199C-43C4-8D30-E6F7A0D95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53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10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271167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3734" descr="PPT素材-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872" y="4005183"/>
            <a:ext cx="3407682" cy="29316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78" y="4284347"/>
            <a:ext cx="3179002" cy="265242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48889" y="3130125"/>
            <a:ext cx="87021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id="{28D9EFC2-30FE-4B10-BF4F-5AA618C5A567}"/>
              </a:ext>
            </a:extLst>
          </p:cNvPr>
          <p:cNvSpPr txBox="1"/>
          <p:nvPr/>
        </p:nvSpPr>
        <p:spPr>
          <a:xfrm>
            <a:off x="-779768" y="3736321"/>
            <a:ext cx="8702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 nhạc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4CC47909-31E3-4B59-9242-0C1CB3D31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77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77582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444" y="-2298"/>
            <a:ext cx="9042109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828176" y="1993535"/>
            <a:ext cx="6182843" cy="460863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khiếm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zh-CN" altLang="en-US" sz="6948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" y="3741689"/>
            <a:ext cx="3327693" cy="286123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9378E17-AE3A-4990-BA8C-61521F653201}"/>
              </a:ext>
            </a:extLst>
          </p:cNvPr>
          <p:cNvSpPr/>
          <p:nvPr/>
        </p:nvSpPr>
        <p:spPr>
          <a:xfrm>
            <a:off x="3771795" y="3429000"/>
            <a:ext cx="478233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43F2DDA-764A-4973-B41E-58FB71B5188E}"/>
              </a:ext>
            </a:extLst>
          </p:cNvPr>
          <p:cNvSpPr/>
          <p:nvPr/>
        </p:nvSpPr>
        <p:spPr>
          <a:xfrm>
            <a:off x="3771795" y="4001559"/>
            <a:ext cx="457340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E90B1A9-506A-413F-BB65-AEC02BF16122}"/>
              </a:ext>
            </a:extLst>
          </p:cNvPr>
          <p:cNvSpPr/>
          <p:nvPr/>
        </p:nvSpPr>
        <p:spPr>
          <a:xfrm>
            <a:off x="3758915" y="5009882"/>
            <a:ext cx="478234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11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4F8F55F0-73A5-49BF-A4FF-7509392E1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51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98" b="89860" l="9959" r="899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8" y="17521"/>
            <a:ext cx="2365072" cy="1844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9F5B2A-F841-42AC-8AB3-B78BD2816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64" y="373674"/>
            <a:ext cx="3003854" cy="16936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9DAC4D-C1F2-48F5-9CE7-E07DC14C1F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27" y="1347"/>
            <a:ext cx="2832288" cy="24093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3A49D9-A501-41AF-87F2-2041302608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507" y="2067336"/>
            <a:ext cx="3667064" cy="24093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C2FC970-6A30-46B0-827F-2D317DFF7D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17" y="2298306"/>
            <a:ext cx="2873634" cy="1926316"/>
          </a:xfrm>
          <a:prstGeom prst="rect">
            <a:avLst/>
          </a:prstGeom>
        </p:spPr>
      </p:pic>
      <p:pic>
        <p:nvPicPr>
          <p:cNvPr id="37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B78C55C8-945E-4978-90A8-FAB5B91A2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14" y="-41136"/>
            <a:ext cx="3269872" cy="225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CFD0D5CB-C992-453F-8042-38BA534D5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428" y="-24287"/>
            <a:ext cx="3269872" cy="224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03CA3F4A-3C51-4EFD-82FF-F7FF34C22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862" y="2174763"/>
            <a:ext cx="3269872" cy="224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6">
            <a:hlinkClick r:id="rId15" action="ppaction://hlinksldjump"/>
            <a:extLst>
              <a:ext uri="{FF2B5EF4-FFF2-40B4-BE49-F238E27FC236}">
                <a16:creationId xmlns:a16="http://schemas.microsoft.com/office/drawing/2014/main" id="{AC3C6B17-375B-4E0E-BC2B-1378BB541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37" y="2216234"/>
            <a:ext cx="3269872" cy="226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FE1389-47DF-4AF4-8B1D-D3E1AA3197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14" y="4395080"/>
            <a:ext cx="3405258" cy="18043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3642C10-6B38-4269-A2A6-51C06C270C8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012" y="4395080"/>
            <a:ext cx="3004651" cy="1745955"/>
          </a:xfrm>
          <a:prstGeom prst="rect">
            <a:avLst/>
          </a:prstGeom>
        </p:spPr>
      </p:pic>
      <p:pic>
        <p:nvPicPr>
          <p:cNvPr id="45" name="Picture 7">
            <a:hlinkClick r:id="rId19" action="ppaction://hlinksldjump"/>
            <a:extLst>
              <a:ext uri="{FF2B5EF4-FFF2-40B4-BE49-F238E27FC236}">
                <a16:creationId xmlns:a16="http://schemas.microsoft.com/office/drawing/2014/main" id="{7FE30961-BFFF-47B5-9829-11AA19E6F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13" y="4384122"/>
            <a:ext cx="3274468" cy="2409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>
            <a:hlinkClick r:id="rId21" action="ppaction://hlinksldjump"/>
            <a:extLst>
              <a:ext uri="{FF2B5EF4-FFF2-40B4-BE49-F238E27FC236}">
                <a16:creationId xmlns:a16="http://schemas.microsoft.com/office/drawing/2014/main" id="{89280098-AFEC-4E00-BAF5-FCC1C0FC7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428" y="4384122"/>
            <a:ext cx="3260681" cy="239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77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10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258288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3734" descr="PPT素材-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872" y="4005183"/>
            <a:ext cx="3407682" cy="29316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78" y="4284347"/>
            <a:ext cx="3179002" cy="26524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B2A1A9-5493-4093-9C0B-6DA7ACC4401B}"/>
              </a:ext>
            </a:extLst>
          </p:cNvPr>
          <p:cNvSpPr/>
          <p:nvPr/>
        </p:nvSpPr>
        <p:spPr>
          <a:xfrm>
            <a:off x="2689167" y="2394068"/>
            <a:ext cx="7791718" cy="3222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nháy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3A64A7C-0ED9-41F1-89DC-D2524CC409CE}"/>
              </a:ext>
            </a:extLst>
          </p:cNvPr>
          <p:cNvSpPr/>
          <p:nvPr/>
        </p:nvSpPr>
        <p:spPr>
          <a:xfrm>
            <a:off x="2588654" y="3966546"/>
            <a:ext cx="450760" cy="4766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8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03936288-87AF-4C52-8454-98AE8F5ED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39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77582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444" y="-2298"/>
            <a:ext cx="9042109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506873" y="2070809"/>
            <a:ext cx="6615921" cy="403187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bit.</a:t>
            </a:r>
          </a:p>
          <a:p>
            <a:pPr algn="ctr"/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" y="3741689"/>
            <a:ext cx="3327693" cy="286123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E90B1A9-506A-413F-BB65-AEC02BF16122}"/>
              </a:ext>
            </a:extLst>
          </p:cNvPr>
          <p:cNvSpPr/>
          <p:nvPr/>
        </p:nvSpPr>
        <p:spPr>
          <a:xfrm>
            <a:off x="3524251" y="4533364"/>
            <a:ext cx="478234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9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C70EB5C3-0C02-4CBC-A4B6-E5F1F95C5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10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271167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3734" descr="PPT素材-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872" y="4005183"/>
            <a:ext cx="3407682" cy="29316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78" y="4284347"/>
            <a:ext cx="3179002" cy="26524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B2A1A9-5493-4093-9C0B-6DA7ACC4401B}"/>
              </a:ext>
            </a:extLst>
          </p:cNvPr>
          <p:cNvSpPr/>
          <p:nvPr/>
        </p:nvSpPr>
        <p:spPr>
          <a:xfrm>
            <a:off x="2689167" y="2716042"/>
            <a:ext cx="7791718" cy="2218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Máy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tính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có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nhìn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thấy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hoặc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hình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ảnh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Của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ng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ời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Có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3A64A7C-0ED9-41F1-89DC-D2524CC409CE}"/>
              </a:ext>
            </a:extLst>
          </p:cNvPr>
          <p:cNvSpPr/>
          <p:nvPr/>
        </p:nvSpPr>
        <p:spPr>
          <a:xfrm>
            <a:off x="2588654" y="4430187"/>
            <a:ext cx="450760" cy="4766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8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7BA314FB-108E-4D19-BE26-369358577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61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D583EAB-1A62-49CE-BC32-F43640C73730}"/>
              </a:ext>
            </a:extLst>
          </p:cNvPr>
          <p:cNvSpPr/>
          <p:nvPr/>
        </p:nvSpPr>
        <p:spPr>
          <a:xfrm>
            <a:off x="390691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05.00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C9BD30-8B44-46BD-87F6-9D964CF31922}"/>
              </a:ext>
            </a:extLst>
          </p:cNvPr>
          <p:cNvSpPr/>
          <p:nvPr/>
        </p:nvSpPr>
        <p:spPr>
          <a:xfrm>
            <a:off x="1626601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04.59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B9CEB0-844B-46F5-8721-D93430D70145}"/>
              </a:ext>
            </a:extLst>
          </p:cNvPr>
          <p:cNvSpPr/>
          <p:nvPr/>
        </p:nvSpPr>
        <p:spPr>
          <a:xfrm>
            <a:off x="2862511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04.58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D08079-A2B5-41CE-B8D7-309048FBC93B}"/>
              </a:ext>
            </a:extLst>
          </p:cNvPr>
          <p:cNvSpPr/>
          <p:nvPr/>
        </p:nvSpPr>
        <p:spPr>
          <a:xfrm>
            <a:off x="4134508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04.56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AE7CD5E-8F8C-45B5-96EF-98CF9773BB9A}"/>
              </a:ext>
            </a:extLst>
          </p:cNvPr>
          <p:cNvSpPr/>
          <p:nvPr/>
        </p:nvSpPr>
        <p:spPr>
          <a:xfrm>
            <a:off x="5494279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4CA730F-C916-4FCA-85E2-973303F1DB03}"/>
              </a:ext>
            </a:extLst>
          </p:cNvPr>
          <p:cNvSpPr/>
          <p:nvPr/>
        </p:nvSpPr>
        <p:spPr>
          <a:xfrm>
            <a:off x="6740182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C6ACF66-0974-469A-A6D1-DA10850DA970}"/>
              </a:ext>
            </a:extLst>
          </p:cNvPr>
          <p:cNvSpPr/>
          <p:nvPr/>
        </p:nvSpPr>
        <p:spPr>
          <a:xfrm>
            <a:off x="8093579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0F41A07-EB61-4F8A-B5BE-AB2F7E1B4FC8}"/>
              </a:ext>
            </a:extLst>
          </p:cNvPr>
          <p:cNvSpPr/>
          <p:nvPr/>
        </p:nvSpPr>
        <p:spPr>
          <a:xfrm>
            <a:off x="9425037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429DB18-6E2A-41BE-B28A-253EABD977A1}"/>
              </a:ext>
            </a:extLst>
          </p:cNvPr>
          <p:cNvSpPr/>
          <p:nvPr/>
        </p:nvSpPr>
        <p:spPr>
          <a:xfrm>
            <a:off x="10660947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B60908-44C9-42E4-94A0-EAEF050F9A82}"/>
              </a:ext>
            </a:extLst>
          </p:cNvPr>
          <p:cNvSpPr/>
          <p:nvPr/>
        </p:nvSpPr>
        <p:spPr>
          <a:xfrm>
            <a:off x="10687843" y="16938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DDAC4BB-24F7-490E-AD66-4BDD54D66465}"/>
              </a:ext>
            </a:extLst>
          </p:cNvPr>
          <p:cNvSpPr/>
          <p:nvPr/>
        </p:nvSpPr>
        <p:spPr>
          <a:xfrm>
            <a:off x="9411589" y="16938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04.49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E833920-405F-40B1-8C8C-E44E5F3FA70F}"/>
              </a:ext>
            </a:extLst>
          </p:cNvPr>
          <p:cNvSpPr/>
          <p:nvPr/>
        </p:nvSpPr>
        <p:spPr>
          <a:xfrm>
            <a:off x="8093579" y="16938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04.48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A909E5E-1381-4DC7-A8C7-E535DBF2ABBA}"/>
              </a:ext>
            </a:extLst>
          </p:cNvPr>
          <p:cNvSpPr/>
          <p:nvPr/>
        </p:nvSpPr>
        <p:spPr>
          <a:xfrm>
            <a:off x="6844221" y="1701382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04.47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B3C9CE7-745A-44F7-851C-B48AEC0A4799}"/>
              </a:ext>
            </a:extLst>
          </p:cNvPr>
          <p:cNvSpPr/>
          <p:nvPr/>
        </p:nvSpPr>
        <p:spPr>
          <a:xfrm>
            <a:off x="5608311" y="177633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79C5102-864C-450D-A6BE-AAC723E0CFCB}"/>
              </a:ext>
            </a:extLst>
          </p:cNvPr>
          <p:cNvSpPr/>
          <p:nvPr/>
        </p:nvSpPr>
        <p:spPr>
          <a:xfrm>
            <a:off x="4290301" y="175384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24077BE-BA19-4FA5-BEBD-A3EB35AB11D9}"/>
              </a:ext>
            </a:extLst>
          </p:cNvPr>
          <p:cNvSpPr/>
          <p:nvPr/>
        </p:nvSpPr>
        <p:spPr>
          <a:xfrm>
            <a:off x="3034219" y="175384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A232F68-D328-41D2-8367-FDC71AA619D1}"/>
              </a:ext>
            </a:extLst>
          </p:cNvPr>
          <p:cNvSpPr/>
          <p:nvPr/>
        </p:nvSpPr>
        <p:spPr>
          <a:xfrm>
            <a:off x="1818481" y="179881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FDE541-D5F1-40F7-827E-712797A65D44}"/>
              </a:ext>
            </a:extLst>
          </p:cNvPr>
          <p:cNvSpPr/>
          <p:nvPr/>
        </p:nvSpPr>
        <p:spPr>
          <a:xfrm>
            <a:off x="371410" y="179881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9972E32-B472-49FC-BC80-0A5C6D3C629C}"/>
              </a:ext>
            </a:extLst>
          </p:cNvPr>
          <p:cNvSpPr/>
          <p:nvPr/>
        </p:nvSpPr>
        <p:spPr>
          <a:xfrm>
            <a:off x="308591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05.00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544BC75-9416-453E-84B2-EB665244445E}"/>
              </a:ext>
            </a:extLst>
          </p:cNvPr>
          <p:cNvSpPr/>
          <p:nvPr/>
        </p:nvSpPr>
        <p:spPr>
          <a:xfrm>
            <a:off x="1544501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9EC881D-464A-4182-95D1-CA66D3823BFE}"/>
              </a:ext>
            </a:extLst>
          </p:cNvPr>
          <p:cNvSpPr/>
          <p:nvPr/>
        </p:nvSpPr>
        <p:spPr>
          <a:xfrm>
            <a:off x="2780411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05857DF-7B6B-461B-B95D-C31763CD7E03}"/>
              </a:ext>
            </a:extLst>
          </p:cNvPr>
          <p:cNvSpPr/>
          <p:nvPr/>
        </p:nvSpPr>
        <p:spPr>
          <a:xfrm>
            <a:off x="4052408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D063727-7E31-48D5-AA6E-E3277B88837F}"/>
              </a:ext>
            </a:extLst>
          </p:cNvPr>
          <p:cNvSpPr/>
          <p:nvPr/>
        </p:nvSpPr>
        <p:spPr>
          <a:xfrm>
            <a:off x="5412179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04.37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88D1FD8-DB2D-4464-9B3D-0385DB0D532F}"/>
              </a:ext>
            </a:extLst>
          </p:cNvPr>
          <p:cNvSpPr/>
          <p:nvPr/>
        </p:nvSpPr>
        <p:spPr>
          <a:xfrm>
            <a:off x="6658082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04.38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F77C8A2-9E10-4958-8826-0AFE1EF74182}"/>
              </a:ext>
            </a:extLst>
          </p:cNvPr>
          <p:cNvSpPr/>
          <p:nvPr/>
        </p:nvSpPr>
        <p:spPr>
          <a:xfrm>
            <a:off x="8011479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04.39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035EB39-AB51-410F-8CB7-8601D4AEBD6D}"/>
              </a:ext>
            </a:extLst>
          </p:cNvPr>
          <p:cNvSpPr/>
          <p:nvPr/>
        </p:nvSpPr>
        <p:spPr>
          <a:xfrm>
            <a:off x="9342937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04.40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7773F57-6748-4946-8FD1-9CB87C4E3AA6}"/>
              </a:ext>
            </a:extLst>
          </p:cNvPr>
          <p:cNvSpPr/>
          <p:nvPr/>
        </p:nvSpPr>
        <p:spPr>
          <a:xfrm>
            <a:off x="10750811" y="316292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1B4F406-33D6-4EE6-8721-8307F7BB0558}"/>
              </a:ext>
            </a:extLst>
          </p:cNvPr>
          <p:cNvSpPr/>
          <p:nvPr/>
        </p:nvSpPr>
        <p:spPr>
          <a:xfrm>
            <a:off x="10605743" y="457199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04.50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B383348-6070-4CE7-BD16-B851A8B3ABA7}"/>
              </a:ext>
            </a:extLst>
          </p:cNvPr>
          <p:cNvSpPr/>
          <p:nvPr/>
        </p:nvSpPr>
        <p:spPr>
          <a:xfrm>
            <a:off x="9329489" y="457199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04.49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2D0F38E-77AF-496D-8144-6F2CB135199D}"/>
              </a:ext>
            </a:extLst>
          </p:cNvPr>
          <p:cNvSpPr/>
          <p:nvPr/>
        </p:nvSpPr>
        <p:spPr>
          <a:xfrm>
            <a:off x="8011479" y="457199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04.48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C9BACE1-99D0-4E05-8CF0-903125FE2A7D}"/>
              </a:ext>
            </a:extLst>
          </p:cNvPr>
          <p:cNvSpPr/>
          <p:nvPr/>
        </p:nvSpPr>
        <p:spPr>
          <a:xfrm>
            <a:off x="6762121" y="45794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04.47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FCC5336-83BD-484F-98B1-2B9FD2484CB5}"/>
              </a:ext>
            </a:extLst>
          </p:cNvPr>
          <p:cNvSpPr/>
          <p:nvPr/>
        </p:nvSpPr>
        <p:spPr>
          <a:xfrm>
            <a:off x="5526211" y="4654439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C90D1EA-99C2-4E61-AC8A-F04E855CE678}"/>
              </a:ext>
            </a:extLst>
          </p:cNvPr>
          <p:cNvSpPr/>
          <p:nvPr/>
        </p:nvSpPr>
        <p:spPr>
          <a:xfrm>
            <a:off x="4208201" y="463195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04.45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349F3DC-B3D9-46B9-AAC8-29822E5E4EBC}"/>
              </a:ext>
            </a:extLst>
          </p:cNvPr>
          <p:cNvSpPr/>
          <p:nvPr/>
        </p:nvSpPr>
        <p:spPr>
          <a:xfrm>
            <a:off x="2952119" y="463195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C6E6C9C-C42D-4EBC-9F76-AF04030E5C29}"/>
              </a:ext>
            </a:extLst>
          </p:cNvPr>
          <p:cNvSpPr/>
          <p:nvPr/>
        </p:nvSpPr>
        <p:spPr>
          <a:xfrm>
            <a:off x="1736381" y="467692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2243FBA-57E3-48F2-BBCA-FE78C9A9F590}"/>
              </a:ext>
            </a:extLst>
          </p:cNvPr>
          <p:cNvSpPr/>
          <p:nvPr/>
        </p:nvSpPr>
        <p:spPr>
          <a:xfrm>
            <a:off x="289310" y="467692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04.42</a:t>
            </a:r>
          </a:p>
        </p:txBody>
      </p:sp>
    </p:spTree>
    <p:extLst>
      <p:ext uri="{BB962C8B-B14F-4D97-AF65-F5344CB8AC3E}">
        <p14:creationId xmlns:p14="http://schemas.microsoft.com/office/powerpoint/2010/main" val="320494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8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6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8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4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8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2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4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6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8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0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4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733240-2186-43BA-9D83-99EB885F4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176" y="1824793"/>
            <a:ext cx="3924848" cy="10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97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>
            <a:extLst>
              <a:ext uri="{FF2B5EF4-FFF2-40B4-BE49-F238E27FC236}">
                <a16:creationId xmlns:a16="http://schemas.microsoft.com/office/drawing/2014/main" id="{B1FCD977-79E8-461C-9BF5-EF40586ED9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5725" y="-14288"/>
            <a:ext cx="0" cy="327660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421ADBCF-D4A1-45AD-9714-27F26C2A8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2797" y="213117"/>
            <a:ext cx="853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</a:t>
            </a:r>
          </a:p>
        </p:txBody>
      </p:sp>
      <p:sp>
        <p:nvSpPr>
          <p:cNvPr id="7" name="Rectangle 6"/>
          <p:cNvSpPr/>
          <p:nvPr/>
        </p:nvSpPr>
        <p:spPr>
          <a:xfrm>
            <a:off x="2343955" y="1253149"/>
            <a:ext cx="775308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261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64755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4" y="364593"/>
            <a:ext cx="4246221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62327C0-9889-4398-A478-570FD2BE4B7E}"/>
              </a:ext>
            </a:extLst>
          </p:cNvPr>
          <p:cNvSpPr/>
          <p:nvPr/>
        </p:nvSpPr>
        <p:spPr>
          <a:xfrm>
            <a:off x="130725" y="3132410"/>
            <a:ext cx="5353735" cy="1552420"/>
          </a:xfrm>
          <a:prstGeom prst="wedgeRoundRectCallout">
            <a:avLst>
              <a:gd name="adj1" fmla="val 56387"/>
              <a:gd name="adj2" fmla="val 18479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C63BCBB-58A2-454E-A501-9E77C03A0581}"/>
              </a:ext>
            </a:extLst>
          </p:cNvPr>
          <p:cNvSpPr/>
          <p:nvPr/>
        </p:nvSpPr>
        <p:spPr>
          <a:xfrm>
            <a:off x="5924282" y="3145663"/>
            <a:ext cx="6132824" cy="156208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ED3F226-512C-4C0F-8402-1A744F846856}"/>
              </a:ext>
            </a:extLst>
          </p:cNvPr>
          <p:cNvSpPr/>
          <p:nvPr/>
        </p:nvSpPr>
        <p:spPr>
          <a:xfrm>
            <a:off x="130725" y="4862297"/>
            <a:ext cx="5353735" cy="1803994"/>
          </a:xfrm>
          <a:prstGeom prst="wedgeRoundRectCallout">
            <a:avLst>
              <a:gd name="adj1" fmla="val 56387"/>
              <a:gd name="adj2" fmla="val 18479"/>
              <a:gd name="adj3" fmla="val 16667"/>
            </a:avLst>
          </a:prstGeom>
          <a:solidFill>
            <a:schemeClr val="accent6">
              <a:lumMod val="75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ô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13BE85-134C-4BED-B91B-9A7114F5FA4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023088" y="4950410"/>
            <a:ext cx="6034017" cy="1651485"/>
          </a:xfrm>
          <a:prstGeom prst="rect">
            <a:avLst/>
          </a:prstGeom>
        </p:spPr>
      </p:pic>
      <p:sp>
        <p:nvSpPr>
          <p:cNvPr id="1645" name="Oval 1644"/>
          <p:cNvSpPr/>
          <p:nvPr/>
        </p:nvSpPr>
        <p:spPr>
          <a:xfrm>
            <a:off x="10192870" y="1156446"/>
            <a:ext cx="1250577" cy="618565"/>
          </a:xfrm>
          <a:prstGeom prst="ellipse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sp>
        <p:nvSpPr>
          <p:cNvPr id="1646" name="Rounded Rectangle 164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03:00</a:t>
            </a:r>
          </a:p>
        </p:txBody>
      </p:sp>
      <p:sp>
        <p:nvSpPr>
          <p:cNvPr id="1647" name="Rounded Rectangle 164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02:59</a:t>
            </a:r>
          </a:p>
        </p:txBody>
      </p:sp>
      <p:sp>
        <p:nvSpPr>
          <p:cNvPr id="1648" name="Rounded Rectangle 164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02:58</a:t>
            </a:r>
          </a:p>
        </p:txBody>
      </p:sp>
      <p:sp>
        <p:nvSpPr>
          <p:cNvPr id="1649" name="Rounded Rectangle 164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02:57</a:t>
            </a:r>
          </a:p>
        </p:txBody>
      </p:sp>
      <p:sp>
        <p:nvSpPr>
          <p:cNvPr id="1650" name="Rounded Rectangle 164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02:56</a:t>
            </a:r>
          </a:p>
        </p:txBody>
      </p:sp>
      <p:sp>
        <p:nvSpPr>
          <p:cNvPr id="1651" name="Rounded Rectangle 165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02:55</a:t>
            </a:r>
          </a:p>
        </p:txBody>
      </p:sp>
      <p:sp>
        <p:nvSpPr>
          <p:cNvPr id="1652" name="Rounded Rectangle 165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02:54</a:t>
            </a:r>
          </a:p>
        </p:txBody>
      </p:sp>
      <p:sp>
        <p:nvSpPr>
          <p:cNvPr id="1653" name="Rounded Rectangle 165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02:53</a:t>
            </a:r>
          </a:p>
        </p:txBody>
      </p:sp>
      <p:sp>
        <p:nvSpPr>
          <p:cNvPr id="1654" name="Rounded Rectangle 165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02:52</a:t>
            </a:r>
          </a:p>
        </p:txBody>
      </p:sp>
      <p:sp>
        <p:nvSpPr>
          <p:cNvPr id="1655" name="Rounded Rectangle 165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02:51</a:t>
            </a:r>
          </a:p>
        </p:txBody>
      </p:sp>
      <p:sp>
        <p:nvSpPr>
          <p:cNvPr id="1656" name="Rounded Rectangle 165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02:50</a:t>
            </a:r>
          </a:p>
        </p:txBody>
      </p:sp>
      <p:sp>
        <p:nvSpPr>
          <p:cNvPr id="1657" name="Rounded Rectangle 165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02:49</a:t>
            </a:r>
          </a:p>
        </p:txBody>
      </p:sp>
      <p:sp>
        <p:nvSpPr>
          <p:cNvPr id="1658" name="Rounded Rectangle 165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02:48</a:t>
            </a:r>
          </a:p>
        </p:txBody>
      </p:sp>
      <p:sp>
        <p:nvSpPr>
          <p:cNvPr id="1659" name="Rounded Rectangle 165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02:47</a:t>
            </a:r>
          </a:p>
        </p:txBody>
      </p:sp>
      <p:sp>
        <p:nvSpPr>
          <p:cNvPr id="1660" name="Rounded Rectangle 165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02:46</a:t>
            </a:r>
          </a:p>
        </p:txBody>
      </p:sp>
      <p:sp>
        <p:nvSpPr>
          <p:cNvPr id="1661" name="Rounded Rectangle 166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02:45</a:t>
            </a:r>
          </a:p>
        </p:txBody>
      </p:sp>
      <p:sp>
        <p:nvSpPr>
          <p:cNvPr id="1662" name="Rounded Rectangle 166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02:44</a:t>
            </a:r>
          </a:p>
        </p:txBody>
      </p:sp>
      <p:sp>
        <p:nvSpPr>
          <p:cNvPr id="1663" name="Rounded Rectangle 166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02:43</a:t>
            </a:r>
          </a:p>
        </p:txBody>
      </p:sp>
      <p:sp>
        <p:nvSpPr>
          <p:cNvPr id="1664" name="Rounded Rectangle 166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02:42</a:t>
            </a:r>
          </a:p>
        </p:txBody>
      </p:sp>
      <p:sp>
        <p:nvSpPr>
          <p:cNvPr id="1665" name="Rounded Rectangle 166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02:41</a:t>
            </a:r>
          </a:p>
        </p:txBody>
      </p:sp>
      <p:sp>
        <p:nvSpPr>
          <p:cNvPr id="1666" name="Rounded Rectangle 166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02:40</a:t>
            </a:r>
          </a:p>
        </p:txBody>
      </p:sp>
      <p:sp>
        <p:nvSpPr>
          <p:cNvPr id="1667" name="Rounded Rectangle 166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02:39</a:t>
            </a:r>
          </a:p>
        </p:txBody>
      </p:sp>
      <p:sp>
        <p:nvSpPr>
          <p:cNvPr id="1668" name="Rounded Rectangle 166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02:38</a:t>
            </a:r>
          </a:p>
        </p:txBody>
      </p:sp>
      <p:sp>
        <p:nvSpPr>
          <p:cNvPr id="1669" name="Rounded Rectangle 166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02:37</a:t>
            </a:r>
          </a:p>
        </p:txBody>
      </p:sp>
      <p:sp>
        <p:nvSpPr>
          <p:cNvPr id="1670" name="Rounded Rectangle 166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02:36</a:t>
            </a:r>
          </a:p>
        </p:txBody>
      </p:sp>
      <p:sp>
        <p:nvSpPr>
          <p:cNvPr id="1671" name="Rounded Rectangle 167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02:35</a:t>
            </a:r>
          </a:p>
        </p:txBody>
      </p:sp>
      <p:sp>
        <p:nvSpPr>
          <p:cNvPr id="1672" name="Rounded Rectangle 167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02:34</a:t>
            </a:r>
          </a:p>
        </p:txBody>
      </p:sp>
      <p:sp>
        <p:nvSpPr>
          <p:cNvPr id="1673" name="Rounded Rectangle 167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02:33</a:t>
            </a:r>
          </a:p>
        </p:txBody>
      </p:sp>
      <p:sp>
        <p:nvSpPr>
          <p:cNvPr id="1674" name="Rounded Rectangle 167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02:32</a:t>
            </a:r>
          </a:p>
        </p:txBody>
      </p:sp>
      <p:sp>
        <p:nvSpPr>
          <p:cNvPr id="1675" name="Rounded Rectangle 167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02:31</a:t>
            </a:r>
          </a:p>
        </p:txBody>
      </p:sp>
      <p:sp>
        <p:nvSpPr>
          <p:cNvPr id="1676" name="Rounded Rectangle 167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02:30</a:t>
            </a:r>
          </a:p>
        </p:txBody>
      </p:sp>
      <p:sp>
        <p:nvSpPr>
          <p:cNvPr id="1677" name="Rounded Rectangle 167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02:29</a:t>
            </a:r>
          </a:p>
        </p:txBody>
      </p:sp>
      <p:sp>
        <p:nvSpPr>
          <p:cNvPr id="1678" name="Rounded Rectangle 167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02:28</a:t>
            </a:r>
          </a:p>
        </p:txBody>
      </p:sp>
      <p:sp>
        <p:nvSpPr>
          <p:cNvPr id="1679" name="Rounded Rectangle 167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02:27</a:t>
            </a:r>
          </a:p>
        </p:txBody>
      </p:sp>
      <p:sp>
        <p:nvSpPr>
          <p:cNvPr id="1680" name="Rounded Rectangle 167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02:26</a:t>
            </a:r>
          </a:p>
        </p:txBody>
      </p:sp>
      <p:sp>
        <p:nvSpPr>
          <p:cNvPr id="1681" name="Rounded Rectangle 168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02:25</a:t>
            </a:r>
          </a:p>
        </p:txBody>
      </p:sp>
      <p:sp>
        <p:nvSpPr>
          <p:cNvPr id="1682" name="Rounded Rectangle 168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02:24</a:t>
            </a:r>
          </a:p>
        </p:txBody>
      </p:sp>
      <p:sp>
        <p:nvSpPr>
          <p:cNvPr id="1683" name="Rounded Rectangle 168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02:23</a:t>
            </a:r>
          </a:p>
        </p:txBody>
      </p:sp>
      <p:sp>
        <p:nvSpPr>
          <p:cNvPr id="1684" name="Rounded Rectangle 168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02:22</a:t>
            </a:r>
          </a:p>
        </p:txBody>
      </p:sp>
      <p:sp>
        <p:nvSpPr>
          <p:cNvPr id="1685" name="Rounded Rectangle 168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02:21</a:t>
            </a:r>
          </a:p>
        </p:txBody>
      </p:sp>
      <p:sp>
        <p:nvSpPr>
          <p:cNvPr id="1686" name="Rounded Rectangle 168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02:20</a:t>
            </a:r>
          </a:p>
        </p:txBody>
      </p:sp>
      <p:sp>
        <p:nvSpPr>
          <p:cNvPr id="1687" name="Rounded Rectangle 168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02:19</a:t>
            </a:r>
          </a:p>
        </p:txBody>
      </p:sp>
      <p:sp>
        <p:nvSpPr>
          <p:cNvPr id="1688" name="Rounded Rectangle 168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02:18</a:t>
            </a:r>
          </a:p>
        </p:txBody>
      </p:sp>
      <p:sp>
        <p:nvSpPr>
          <p:cNvPr id="1689" name="Rounded Rectangle 168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02:17</a:t>
            </a:r>
          </a:p>
        </p:txBody>
      </p:sp>
      <p:sp>
        <p:nvSpPr>
          <p:cNvPr id="1690" name="Rounded Rectangle 168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02:16</a:t>
            </a:r>
          </a:p>
        </p:txBody>
      </p:sp>
      <p:sp>
        <p:nvSpPr>
          <p:cNvPr id="1691" name="Rounded Rectangle 169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02:15</a:t>
            </a:r>
          </a:p>
        </p:txBody>
      </p:sp>
      <p:sp>
        <p:nvSpPr>
          <p:cNvPr id="1692" name="Rounded Rectangle 169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02:14</a:t>
            </a:r>
          </a:p>
        </p:txBody>
      </p:sp>
      <p:sp>
        <p:nvSpPr>
          <p:cNvPr id="1693" name="Rounded Rectangle 169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02:13</a:t>
            </a:r>
          </a:p>
        </p:txBody>
      </p:sp>
      <p:sp>
        <p:nvSpPr>
          <p:cNvPr id="1694" name="Rounded Rectangle 169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02:12</a:t>
            </a:r>
          </a:p>
        </p:txBody>
      </p:sp>
      <p:sp>
        <p:nvSpPr>
          <p:cNvPr id="1695" name="Rounded Rectangle 169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02:11</a:t>
            </a:r>
          </a:p>
        </p:txBody>
      </p:sp>
      <p:sp>
        <p:nvSpPr>
          <p:cNvPr id="1696" name="Rounded Rectangle 169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02:10</a:t>
            </a:r>
          </a:p>
        </p:txBody>
      </p:sp>
      <p:sp>
        <p:nvSpPr>
          <p:cNvPr id="1697" name="Rounded Rectangle 169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02:09</a:t>
            </a:r>
          </a:p>
        </p:txBody>
      </p:sp>
      <p:sp>
        <p:nvSpPr>
          <p:cNvPr id="1698" name="Rounded Rectangle 169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02:08</a:t>
            </a:r>
          </a:p>
        </p:txBody>
      </p:sp>
      <p:sp>
        <p:nvSpPr>
          <p:cNvPr id="1699" name="Rounded Rectangle 169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02:07</a:t>
            </a:r>
          </a:p>
        </p:txBody>
      </p:sp>
      <p:sp>
        <p:nvSpPr>
          <p:cNvPr id="1700" name="Rounded Rectangle 169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02:06</a:t>
            </a:r>
          </a:p>
        </p:txBody>
      </p:sp>
      <p:sp>
        <p:nvSpPr>
          <p:cNvPr id="1701" name="Rounded Rectangle 170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02:05</a:t>
            </a:r>
          </a:p>
        </p:txBody>
      </p:sp>
      <p:sp>
        <p:nvSpPr>
          <p:cNvPr id="1702" name="Rounded Rectangle 170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02:04</a:t>
            </a:r>
          </a:p>
        </p:txBody>
      </p:sp>
      <p:sp>
        <p:nvSpPr>
          <p:cNvPr id="1703" name="Rounded Rectangle 170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02:03</a:t>
            </a:r>
          </a:p>
        </p:txBody>
      </p:sp>
      <p:sp>
        <p:nvSpPr>
          <p:cNvPr id="1704" name="Rounded Rectangle 170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02:02</a:t>
            </a:r>
          </a:p>
        </p:txBody>
      </p:sp>
      <p:sp>
        <p:nvSpPr>
          <p:cNvPr id="1705" name="Rounded Rectangle 170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02:01</a:t>
            </a:r>
          </a:p>
        </p:txBody>
      </p:sp>
      <p:sp>
        <p:nvSpPr>
          <p:cNvPr id="1706" name="Rounded Rectangle 170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1707" name="Rounded Rectangle 170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1708" name="Rounded Rectangle 170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1709" name="Rounded Rectangle 170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1710" name="Rounded Rectangle 170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1711" name="Rounded Rectangle 171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1712" name="Rounded Rectangle 171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1713" name="Rounded Rectangle 171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1714" name="Rounded Rectangle 171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1715" name="Rounded Rectangle 171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1716" name="Rounded Rectangle 171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1717" name="Rounded Rectangle 171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1718" name="Rounded Rectangle 171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1719" name="Rounded Rectangle 171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1720" name="Rounded Rectangle 171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1721" name="Rounded Rectangle 172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1722" name="Rounded Rectangle 172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1723" name="Rounded Rectangle 172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1724" name="Rounded Rectangle 172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1725" name="Rounded Rectangle 172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1726" name="Rounded Rectangle 172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1727" name="Rounded Rectangle 172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1728" name="Rounded Rectangle 172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1729" name="Rounded Rectangle 172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1730" name="Rounded Rectangle 172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1731" name="Rounded Rectangle 173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1732" name="Rounded Rectangle 173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1733" name="Rounded Rectangle 173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1734" name="Rounded Rectangle 173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1735" name="Rounded Rectangle 173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1736" name="Rounded Rectangle 173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1737" name="Rounded Rectangle 173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1738" name="Rounded Rectangle 173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1739" name="Rounded Rectangle 173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1740" name="Rounded Rectangle 173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1741" name="Rounded Rectangle 174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1742" name="Rounded Rectangle 174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1743" name="Rounded Rectangle 174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1744" name="Rounded Rectangle 174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1745" name="Rounded Rectangle 174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1746" name="Rounded Rectangle 174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1747" name="Rounded Rectangle 174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1748" name="Rounded Rectangle 174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1749" name="Rounded Rectangle 174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1750" name="Rounded Rectangle 174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1751" name="Rounded Rectangle 175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1752" name="Rounded Rectangle 175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1753" name="Rounded Rectangle 175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1754" name="Rounded Rectangle 175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1755" name="Rounded Rectangle 175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1756" name="Rounded Rectangle 175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1757" name="Rounded Rectangle 175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1758" name="Rounded Rectangle 175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1759" name="Rounded Rectangle 175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1760" name="Rounded Rectangle 175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1761" name="Rounded Rectangle 176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1762" name="Rounded Rectangle 176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1763" name="Rounded Rectangle 176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1764" name="Rounded Rectangle 176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1765" name="Rounded Rectangle 176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1766" name="Rounded Rectangle 176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1767" name="Rounded Rectangle 176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1768" name="Rounded Rectangle 176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1769" name="Rounded Rectangle 176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1770" name="Rounded Rectangle 176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1771" name="Rounded Rectangle 177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1772" name="Rounded Rectangle 177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1773" name="Rounded Rectangle 177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1774" name="Rounded Rectangle 177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1775" name="Rounded Rectangle 177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1776" name="Rounded Rectangle 177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1777" name="Rounded Rectangle 177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1778" name="Rounded Rectangle 177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1779" name="Rounded Rectangle 177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1780" name="Rounded Rectangle 177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1781" name="Rounded Rectangle 178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1782" name="Rounded Rectangle 178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1783" name="Rounded Rectangle 178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1784" name="Rounded Rectangle 178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1785" name="Rounded Rectangle 178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1786" name="Rounded Rectangle 178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1787" name="Rounded Rectangle 178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1788" name="Rounded Rectangle 178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1789" name="Rounded Rectangle 178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790" name="Rounded Rectangle 178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791" name="Rounded Rectangle 179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792" name="Rounded Rectangle 179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793" name="Rounded Rectangle 179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794" name="Rounded Rectangle 179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795" name="Rounded Rectangle 179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796" name="Rounded Rectangle 179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797" name="Rounded Rectangle 179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798" name="Rounded Rectangle 179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799" name="Rounded Rectangle 179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800" name="Rounded Rectangle 179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801" name="Rounded Rectangle 180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802" name="Rounded Rectangle 180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803" name="Rounded Rectangle 180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804" name="Rounded Rectangle 180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805" name="Rounded Rectangle 180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806" name="Rounded Rectangle 180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807" name="Rounded Rectangle 180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808" name="Rounded Rectangle 180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809" name="Rounded Rectangle 180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810" name="Rounded Rectangle 180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811" name="Rounded Rectangle 181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812" name="Rounded Rectangle 181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813" name="Rounded Rectangle 181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814" name="Rounded Rectangle 181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815" name="Rounded Rectangle 181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816" name="Rounded Rectangle 181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817" name="Rounded Rectangle 181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818" name="Rounded Rectangle 181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819" name="Rounded Rectangle 181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820" name="Rounded Rectangle 181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821" name="Rounded Rectangle 182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822" name="Rounded Rectangle 182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823" name="Rounded Rectangle 182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824" name="Rounded Rectangle 182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825" name="Rounded Rectangle 182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00:01</a:t>
            </a:r>
          </a:p>
        </p:txBody>
      </p:sp>
      <p:sp>
        <p:nvSpPr>
          <p:cNvPr id="1826" name="Rounded Rectangle 1825"/>
          <p:cNvSpPr/>
          <p:nvPr/>
        </p:nvSpPr>
        <p:spPr>
          <a:xfrm>
            <a:off x="10195737" y="529359"/>
            <a:ext cx="1217951" cy="568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00:00</a:t>
            </a:r>
          </a:p>
        </p:txBody>
      </p:sp>
      <p:sp>
        <p:nvSpPr>
          <p:cNvPr id="1827" name="Rounded Rectangle 182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05:00</a:t>
            </a:r>
          </a:p>
        </p:txBody>
      </p:sp>
      <p:sp>
        <p:nvSpPr>
          <p:cNvPr id="1828" name="Rounded Rectangle 182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04:59</a:t>
            </a:r>
          </a:p>
        </p:txBody>
      </p:sp>
      <p:sp>
        <p:nvSpPr>
          <p:cNvPr id="1829" name="Rounded Rectangle 182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04:58</a:t>
            </a:r>
          </a:p>
        </p:txBody>
      </p:sp>
      <p:sp>
        <p:nvSpPr>
          <p:cNvPr id="1830" name="Rounded Rectangle 182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04:57</a:t>
            </a:r>
          </a:p>
        </p:txBody>
      </p:sp>
      <p:sp>
        <p:nvSpPr>
          <p:cNvPr id="1831" name="Rounded Rectangle 183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04:56</a:t>
            </a:r>
          </a:p>
        </p:txBody>
      </p:sp>
      <p:sp>
        <p:nvSpPr>
          <p:cNvPr id="1832" name="Rounded Rectangle 183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04:55</a:t>
            </a:r>
          </a:p>
        </p:txBody>
      </p:sp>
      <p:sp>
        <p:nvSpPr>
          <p:cNvPr id="1833" name="Rounded Rectangle 183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04:54</a:t>
            </a:r>
          </a:p>
        </p:txBody>
      </p:sp>
      <p:sp>
        <p:nvSpPr>
          <p:cNvPr id="1834" name="Rounded Rectangle 183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04:53</a:t>
            </a:r>
          </a:p>
        </p:txBody>
      </p:sp>
      <p:sp>
        <p:nvSpPr>
          <p:cNvPr id="1835" name="Rounded Rectangle 183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04:52</a:t>
            </a:r>
          </a:p>
        </p:txBody>
      </p:sp>
      <p:sp>
        <p:nvSpPr>
          <p:cNvPr id="1836" name="Rounded Rectangle 183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04:51</a:t>
            </a:r>
          </a:p>
        </p:txBody>
      </p:sp>
      <p:sp>
        <p:nvSpPr>
          <p:cNvPr id="1837" name="Rounded Rectangle 183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04:50</a:t>
            </a:r>
          </a:p>
        </p:txBody>
      </p:sp>
      <p:sp>
        <p:nvSpPr>
          <p:cNvPr id="1838" name="Rounded Rectangle 183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04:49</a:t>
            </a:r>
          </a:p>
        </p:txBody>
      </p:sp>
      <p:sp>
        <p:nvSpPr>
          <p:cNvPr id="1839" name="Rounded Rectangle 183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04:48</a:t>
            </a:r>
          </a:p>
        </p:txBody>
      </p:sp>
      <p:sp>
        <p:nvSpPr>
          <p:cNvPr id="1840" name="Rounded Rectangle 183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04:47</a:t>
            </a:r>
          </a:p>
        </p:txBody>
      </p:sp>
      <p:sp>
        <p:nvSpPr>
          <p:cNvPr id="1841" name="Rounded Rectangle 184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04:46</a:t>
            </a:r>
          </a:p>
        </p:txBody>
      </p:sp>
      <p:sp>
        <p:nvSpPr>
          <p:cNvPr id="1842" name="Rounded Rectangle 184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04:45</a:t>
            </a:r>
          </a:p>
        </p:txBody>
      </p:sp>
      <p:sp>
        <p:nvSpPr>
          <p:cNvPr id="1843" name="Rounded Rectangle 184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04:44</a:t>
            </a:r>
          </a:p>
        </p:txBody>
      </p:sp>
      <p:sp>
        <p:nvSpPr>
          <p:cNvPr id="1844" name="Rounded Rectangle 184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04:43</a:t>
            </a:r>
          </a:p>
        </p:txBody>
      </p:sp>
      <p:sp>
        <p:nvSpPr>
          <p:cNvPr id="1845" name="Rounded Rectangle 184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04:42</a:t>
            </a:r>
          </a:p>
        </p:txBody>
      </p:sp>
      <p:sp>
        <p:nvSpPr>
          <p:cNvPr id="1846" name="Rounded Rectangle 184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04:41</a:t>
            </a:r>
          </a:p>
        </p:txBody>
      </p:sp>
      <p:sp>
        <p:nvSpPr>
          <p:cNvPr id="1847" name="Rounded Rectangle 184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04:40</a:t>
            </a:r>
          </a:p>
        </p:txBody>
      </p:sp>
      <p:sp>
        <p:nvSpPr>
          <p:cNvPr id="1848" name="Rounded Rectangle 184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04:39</a:t>
            </a:r>
          </a:p>
        </p:txBody>
      </p:sp>
      <p:sp>
        <p:nvSpPr>
          <p:cNvPr id="1849" name="Rounded Rectangle 184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04:38</a:t>
            </a:r>
          </a:p>
        </p:txBody>
      </p:sp>
      <p:sp>
        <p:nvSpPr>
          <p:cNvPr id="1850" name="Rounded Rectangle 184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04:37</a:t>
            </a:r>
          </a:p>
        </p:txBody>
      </p:sp>
      <p:sp>
        <p:nvSpPr>
          <p:cNvPr id="1851" name="Rounded Rectangle 185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04:36</a:t>
            </a:r>
          </a:p>
        </p:txBody>
      </p:sp>
      <p:sp>
        <p:nvSpPr>
          <p:cNvPr id="1852" name="Rounded Rectangle 185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04:35</a:t>
            </a:r>
          </a:p>
        </p:txBody>
      </p:sp>
      <p:sp>
        <p:nvSpPr>
          <p:cNvPr id="1853" name="Rounded Rectangle 185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04:34</a:t>
            </a:r>
          </a:p>
        </p:txBody>
      </p:sp>
      <p:sp>
        <p:nvSpPr>
          <p:cNvPr id="1854" name="Rounded Rectangle 185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04:33</a:t>
            </a:r>
          </a:p>
        </p:txBody>
      </p:sp>
      <p:sp>
        <p:nvSpPr>
          <p:cNvPr id="1855" name="Rounded Rectangle 185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04:32</a:t>
            </a:r>
          </a:p>
        </p:txBody>
      </p:sp>
      <p:sp>
        <p:nvSpPr>
          <p:cNvPr id="1856" name="Rounded Rectangle 185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04:31</a:t>
            </a:r>
          </a:p>
        </p:txBody>
      </p:sp>
      <p:sp>
        <p:nvSpPr>
          <p:cNvPr id="1857" name="Rounded Rectangle 185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04:30</a:t>
            </a:r>
          </a:p>
        </p:txBody>
      </p:sp>
      <p:sp>
        <p:nvSpPr>
          <p:cNvPr id="1858" name="Rounded Rectangle 185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04:29</a:t>
            </a:r>
          </a:p>
        </p:txBody>
      </p:sp>
      <p:sp>
        <p:nvSpPr>
          <p:cNvPr id="1859" name="Rounded Rectangle 185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04:28</a:t>
            </a:r>
          </a:p>
        </p:txBody>
      </p:sp>
      <p:sp>
        <p:nvSpPr>
          <p:cNvPr id="1860" name="Rounded Rectangle 185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04:27</a:t>
            </a:r>
          </a:p>
        </p:txBody>
      </p:sp>
      <p:sp>
        <p:nvSpPr>
          <p:cNvPr id="1861" name="Rounded Rectangle 186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04:26</a:t>
            </a:r>
          </a:p>
        </p:txBody>
      </p:sp>
      <p:sp>
        <p:nvSpPr>
          <p:cNvPr id="1862" name="Rounded Rectangle 186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04:25</a:t>
            </a:r>
          </a:p>
        </p:txBody>
      </p:sp>
      <p:sp>
        <p:nvSpPr>
          <p:cNvPr id="1863" name="Rounded Rectangle 186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04:24</a:t>
            </a:r>
          </a:p>
        </p:txBody>
      </p:sp>
      <p:sp>
        <p:nvSpPr>
          <p:cNvPr id="1864" name="Rounded Rectangle 186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04:23</a:t>
            </a:r>
          </a:p>
        </p:txBody>
      </p:sp>
      <p:sp>
        <p:nvSpPr>
          <p:cNvPr id="1865" name="Rounded Rectangle 186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04:22</a:t>
            </a:r>
          </a:p>
        </p:txBody>
      </p:sp>
      <p:sp>
        <p:nvSpPr>
          <p:cNvPr id="1866" name="Rounded Rectangle 186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04:21</a:t>
            </a:r>
          </a:p>
        </p:txBody>
      </p:sp>
      <p:sp>
        <p:nvSpPr>
          <p:cNvPr id="1867" name="Rounded Rectangle 186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04:20</a:t>
            </a:r>
          </a:p>
        </p:txBody>
      </p:sp>
      <p:sp>
        <p:nvSpPr>
          <p:cNvPr id="1868" name="Rounded Rectangle 186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04:19</a:t>
            </a:r>
          </a:p>
        </p:txBody>
      </p:sp>
      <p:sp>
        <p:nvSpPr>
          <p:cNvPr id="1869" name="Rounded Rectangle 186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04:18</a:t>
            </a:r>
          </a:p>
        </p:txBody>
      </p:sp>
      <p:sp>
        <p:nvSpPr>
          <p:cNvPr id="1870" name="Rounded Rectangle 186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04:17</a:t>
            </a:r>
          </a:p>
        </p:txBody>
      </p:sp>
      <p:sp>
        <p:nvSpPr>
          <p:cNvPr id="1871" name="Rounded Rectangle 187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04:16</a:t>
            </a:r>
          </a:p>
        </p:txBody>
      </p:sp>
      <p:sp>
        <p:nvSpPr>
          <p:cNvPr id="1872" name="Rounded Rectangle 187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04:15</a:t>
            </a:r>
          </a:p>
        </p:txBody>
      </p:sp>
      <p:sp>
        <p:nvSpPr>
          <p:cNvPr id="1873" name="Rounded Rectangle 187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04:14</a:t>
            </a:r>
          </a:p>
        </p:txBody>
      </p:sp>
      <p:sp>
        <p:nvSpPr>
          <p:cNvPr id="1874" name="Rounded Rectangle 187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04:13</a:t>
            </a:r>
          </a:p>
        </p:txBody>
      </p:sp>
      <p:sp>
        <p:nvSpPr>
          <p:cNvPr id="1875" name="Rounded Rectangle 187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04:12</a:t>
            </a:r>
          </a:p>
        </p:txBody>
      </p:sp>
      <p:sp>
        <p:nvSpPr>
          <p:cNvPr id="1876" name="Rounded Rectangle 187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04:11</a:t>
            </a:r>
          </a:p>
        </p:txBody>
      </p:sp>
      <p:sp>
        <p:nvSpPr>
          <p:cNvPr id="1877" name="Rounded Rectangle 187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04:10</a:t>
            </a:r>
          </a:p>
        </p:txBody>
      </p:sp>
      <p:sp>
        <p:nvSpPr>
          <p:cNvPr id="1878" name="Rounded Rectangle 187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04:09</a:t>
            </a:r>
          </a:p>
        </p:txBody>
      </p:sp>
      <p:sp>
        <p:nvSpPr>
          <p:cNvPr id="1879" name="Rounded Rectangle 187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04:08</a:t>
            </a:r>
          </a:p>
        </p:txBody>
      </p:sp>
      <p:sp>
        <p:nvSpPr>
          <p:cNvPr id="1880" name="Rounded Rectangle 187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04:07</a:t>
            </a:r>
          </a:p>
        </p:txBody>
      </p:sp>
      <p:sp>
        <p:nvSpPr>
          <p:cNvPr id="1881" name="Rounded Rectangle 188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04:06</a:t>
            </a:r>
          </a:p>
        </p:txBody>
      </p:sp>
      <p:sp>
        <p:nvSpPr>
          <p:cNvPr id="1882" name="Rounded Rectangle 188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04:05</a:t>
            </a:r>
          </a:p>
        </p:txBody>
      </p:sp>
      <p:sp>
        <p:nvSpPr>
          <p:cNvPr id="1883" name="Rounded Rectangle 188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04:04</a:t>
            </a:r>
          </a:p>
        </p:txBody>
      </p:sp>
      <p:sp>
        <p:nvSpPr>
          <p:cNvPr id="1884" name="Rounded Rectangle 188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04:03</a:t>
            </a:r>
          </a:p>
        </p:txBody>
      </p:sp>
      <p:sp>
        <p:nvSpPr>
          <p:cNvPr id="1885" name="Rounded Rectangle 188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04:02</a:t>
            </a:r>
          </a:p>
        </p:txBody>
      </p:sp>
      <p:sp>
        <p:nvSpPr>
          <p:cNvPr id="1886" name="Rounded Rectangle 188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04:01</a:t>
            </a:r>
          </a:p>
        </p:txBody>
      </p:sp>
      <p:sp>
        <p:nvSpPr>
          <p:cNvPr id="1887" name="Rounded Rectangle 188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04:00</a:t>
            </a:r>
          </a:p>
        </p:txBody>
      </p:sp>
      <p:sp>
        <p:nvSpPr>
          <p:cNvPr id="1888" name="Rounded Rectangle 188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03:59</a:t>
            </a:r>
          </a:p>
        </p:txBody>
      </p:sp>
      <p:sp>
        <p:nvSpPr>
          <p:cNvPr id="1889" name="Rounded Rectangle 188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03:58</a:t>
            </a:r>
          </a:p>
        </p:txBody>
      </p:sp>
      <p:sp>
        <p:nvSpPr>
          <p:cNvPr id="1890" name="Rounded Rectangle 188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03:57</a:t>
            </a:r>
          </a:p>
        </p:txBody>
      </p:sp>
      <p:sp>
        <p:nvSpPr>
          <p:cNvPr id="1891" name="Rounded Rectangle 189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03:56</a:t>
            </a:r>
          </a:p>
        </p:txBody>
      </p:sp>
      <p:sp>
        <p:nvSpPr>
          <p:cNvPr id="1892" name="Rounded Rectangle 189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03:55</a:t>
            </a:r>
          </a:p>
        </p:txBody>
      </p:sp>
      <p:sp>
        <p:nvSpPr>
          <p:cNvPr id="1893" name="Rounded Rectangle 189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03:54</a:t>
            </a:r>
          </a:p>
        </p:txBody>
      </p:sp>
      <p:sp>
        <p:nvSpPr>
          <p:cNvPr id="1894" name="Rounded Rectangle 189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03:53</a:t>
            </a:r>
          </a:p>
        </p:txBody>
      </p:sp>
      <p:sp>
        <p:nvSpPr>
          <p:cNvPr id="1895" name="Rounded Rectangle 189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03:52</a:t>
            </a:r>
          </a:p>
        </p:txBody>
      </p:sp>
      <p:sp>
        <p:nvSpPr>
          <p:cNvPr id="1896" name="Rounded Rectangle 189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03:51</a:t>
            </a:r>
          </a:p>
        </p:txBody>
      </p:sp>
      <p:sp>
        <p:nvSpPr>
          <p:cNvPr id="1897" name="Rounded Rectangle 189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03:50</a:t>
            </a:r>
          </a:p>
        </p:txBody>
      </p:sp>
      <p:sp>
        <p:nvSpPr>
          <p:cNvPr id="1898" name="Rounded Rectangle 189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03:49</a:t>
            </a:r>
          </a:p>
        </p:txBody>
      </p:sp>
      <p:sp>
        <p:nvSpPr>
          <p:cNvPr id="1899" name="Rounded Rectangle 189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03:48</a:t>
            </a:r>
          </a:p>
        </p:txBody>
      </p:sp>
      <p:sp>
        <p:nvSpPr>
          <p:cNvPr id="1900" name="Rounded Rectangle 189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03:47</a:t>
            </a:r>
          </a:p>
        </p:txBody>
      </p:sp>
      <p:sp>
        <p:nvSpPr>
          <p:cNvPr id="1901" name="Rounded Rectangle 190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03:46</a:t>
            </a:r>
          </a:p>
        </p:txBody>
      </p:sp>
      <p:sp>
        <p:nvSpPr>
          <p:cNvPr id="1902" name="Rounded Rectangle 190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03:45</a:t>
            </a:r>
          </a:p>
        </p:txBody>
      </p:sp>
      <p:sp>
        <p:nvSpPr>
          <p:cNvPr id="1903" name="Rounded Rectangle 190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03:44</a:t>
            </a:r>
          </a:p>
        </p:txBody>
      </p:sp>
      <p:sp>
        <p:nvSpPr>
          <p:cNvPr id="1904" name="Rounded Rectangle 190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03:43</a:t>
            </a:r>
          </a:p>
        </p:txBody>
      </p:sp>
      <p:sp>
        <p:nvSpPr>
          <p:cNvPr id="1905" name="Rounded Rectangle 190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03:42</a:t>
            </a:r>
          </a:p>
        </p:txBody>
      </p:sp>
      <p:sp>
        <p:nvSpPr>
          <p:cNvPr id="1906" name="Rounded Rectangle 190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03:41</a:t>
            </a:r>
          </a:p>
        </p:txBody>
      </p:sp>
      <p:sp>
        <p:nvSpPr>
          <p:cNvPr id="1907" name="Rounded Rectangle 190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03:40</a:t>
            </a:r>
          </a:p>
        </p:txBody>
      </p:sp>
      <p:sp>
        <p:nvSpPr>
          <p:cNvPr id="1908" name="Rounded Rectangle 190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03:39</a:t>
            </a:r>
          </a:p>
        </p:txBody>
      </p:sp>
      <p:sp>
        <p:nvSpPr>
          <p:cNvPr id="1909" name="Rounded Rectangle 190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03:38</a:t>
            </a:r>
          </a:p>
        </p:txBody>
      </p:sp>
      <p:sp>
        <p:nvSpPr>
          <p:cNvPr id="1910" name="Rounded Rectangle 190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03:37</a:t>
            </a:r>
          </a:p>
        </p:txBody>
      </p:sp>
      <p:sp>
        <p:nvSpPr>
          <p:cNvPr id="1911" name="Rounded Rectangle 191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03:36</a:t>
            </a:r>
          </a:p>
        </p:txBody>
      </p:sp>
      <p:sp>
        <p:nvSpPr>
          <p:cNvPr id="1912" name="Rounded Rectangle 191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03:35</a:t>
            </a:r>
          </a:p>
        </p:txBody>
      </p:sp>
      <p:sp>
        <p:nvSpPr>
          <p:cNvPr id="1913" name="Rounded Rectangle 191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03:34</a:t>
            </a:r>
          </a:p>
        </p:txBody>
      </p:sp>
      <p:sp>
        <p:nvSpPr>
          <p:cNvPr id="1914" name="Rounded Rectangle 191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03:33</a:t>
            </a:r>
          </a:p>
        </p:txBody>
      </p:sp>
      <p:sp>
        <p:nvSpPr>
          <p:cNvPr id="1915" name="Rounded Rectangle 191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03:32</a:t>
            </a:r>
          </a:p>
        </p:txBody>
      </p:sp>
      <p:sp>
        <p:nvSpPr>
          <p:cNvPr id="1916" name="Rounded Rectangle 191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03:31</a:t>
            </a:r>
          </a:p>
        </p:txBody>
      </p:sp>
      <p:sp>
        <p:nvSpPr>
          <p:cNvPr id="1917" name="Rounded Rectangle 191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03:30</a:t>
            </a:r>
          </a:p>
        </p:txBody>
      </p:sp>
      <p:sp>
        <p:nvSpPr>
          <p:cNvPr id="1918" name="Rounded Rectangle 191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03:29</a:t>
            </a:r>
          </a:p>
        </p:txBody>
      </p:sp>
      <p:sp>
        <p:nvSpPr>
          <p:cNvPr id="1919" name="Rounded Rectangle 191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03:28</a:t>
            </a:r>
          </a:p>
        </p:txBody>
      </p:sp>
      <p:sp>
        <p:nvSpPr>
          <p:cNvPr id="1920" name="Rounded Rectangle 191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03:27</a:t>
            </a:r>
          </a:p>
        </p:txBody>
      </p:sp>
      <p:sp>
        <p:nvSpPr>
          <p:cNvPr id="1921" name="Rounded Rectangle 192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03:26</a:t>
            </a:r>
          </a:p>
        </p:txBody>
      </p:sp>
      <p:sp>
        <p:nvSpPr>
          <p:cNvPr id="1922" name="Rounded Rectangle 192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03:25</a:t>
            </a:r>
          </a:p>
        </p:txBody>
      </p:sp>
      <p:sp>
        <p:nvSpPr>
          <p:cNvPr id="1923" name="Rounded Rectangle 192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03:24</a:t>
            </a:r>
          </a:p>
        </p:txBody>
      </p:sp>
      <p:sp>
        <p:nvSpPr>
          <p:cNvPr id="1924" name="Rounded Rectangle 192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03:23</a:t>
            </a:r>
          </a:p>
        </p:txBody>
      </p:sp>
      <p:sp>
        <p:nvSpPr>
          <p:cNvPr id="1925" name="Rounded Rectangle 192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03:22</a:t>
            </a:r>
          </a:p>
        </p:txBody>
      </p:sp>
      <p:sp>
        <p:nvSpPr>
          <p:cNvPr id="1926" name="Rounded Rectangle 192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03:21</a:t>
            </a:r>
          </a:p>
        </p:txBody>
      </p:sp>
      <p:sp>
        <p:nvSpPr>
          <p:cNvPr id="1927" name="Rounded Rectangle 192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03:20</a:t>
            </a:r>
          </a:p>
        </p:txBody>
      </p:sp>
      <p:sp>
        <p:nvSpPr>
          <p:cNvPr id="1928" name="Rounded Rectangle 192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03:19</a:t>
            </a:r>
          </a:p>
        </p:txBody>
      </p:sp>
      <p:sp>
        <p:nvSpPr>
          <p:cNvPr id="1929" name="Rounded Rectangle 192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03:18</a:t>
            </a:r>
          </a:p>
        </p:txBody>
      </p:sp>
      <p:sp>
        <p:nvSpPr>
          <p:cNvPr id="1930" name="Rounded Rectangle 192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03:17</a:t>
            </a:r>
          </a:p>
        </p:txBody>
      </p:sp>
      <p:sp>
        <p:nvSpPr>
          <p:cNvPr id="1931" name="Rounded Rectangle 193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03:16</a:t>
            </a:r>
          </a:p>
        </p:txBody>
      </p:sp>
      <p:sp>
        <p:nvSpPr>
          <p:cNvPr id="1932" name="Rounded Rectangle 193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03:15</a:t>
            </a:r>
          </a:p>
        </p:txBody>
      </p:sp>
      <p:sp>
        <p:nvSpPr>
          <p:cNvPr id="1933" name="Rounded Rectangle 193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03:14</a:t>
            </a:r>
          </a:p>
        </p:txBody>
      </p:sp>
      <p:sp>
        <p:nvSpPr>
          <p:cNvPr id="1934" name="Rounded Rectangle 193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03:13</a:t>
            </a:r>
          </a:p>
        </p:txBody>
      </p:sp>
      <p:sp>
        <p:nvSpPr>
          <p:cNvPr id="1935" name="Rounded Rectangle 193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03:12</a:t>
            </a:r>
          </a:p>
        </p:txBody>
      </p:sp>
      <p:sp>
        <p:nvSpPr>
          <p:cNvPr id="1936" name="Rounded Rectangle 193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03:11</a:t>
            </a:r>
          </a:p>
        </p:txBody>
      </p:sp>
      <p:sp>
        <p:nvSpPr>
          <p:cNvPr id="1937" name="Rounded Rectangle 193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03:10</a:t>
            </a:r>
          </a:p>
        </p:txBody>
      </p:sp>
      <p:sp>
        <p:nvSpPr>
          <p:cNvPr id="1938" name="Rounded Rectangle 193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03:09</a:t>
            </a:r>
          </a:p>
        </p:txBody>
      </p:sp>
      <p:sp>
        <p:nvSpPr>
          <p:cNvPr id="1939" name="Rounded Rectangle 193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03:08</a:t>
            </a:r>
          </a:p>
        </p:txBody>
      </p:sp>
      <p:sp>
        <p:nvSpPr>
          <p:cNvPr id="1940" name="Rounded Rectangle 193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03:07</a:t>
            </a:r>
          </a:p>
        </p:txBody>
      </p:sp>
      <p:sp>
        <p:nvSpPr>
          <p:cNvPr id="1941" name="Rounded Rectangle 194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03:06</a:t>
            </a:r>
          </a:p>
        </p:txBody>
      </p:sp>
      <p:sp>
        <p:nvSpPr>
          <p:cNvPr id="1942" name="Rounded Rectangle 194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03:05</a:t>
            </a:r>
          </a:p>
        </p:txBody>
      </p:sp>
      <p:sp>
        <p:nvSpPr>
          <p:cNvPr id="1943" name="Rounded Rectangle 194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03:04</a:t>
            </a:r>
          </a:p>
        </p:txBody>
      </p:sp>
      <p:sp>
        <p:nvSpPr>
          <p:cNvPr id="1944" name="Rounded Rectangle 194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03:03</a:t>
            </a:r>
          </a:p>
        </p:txBody>
      </p:sp>
      <p:sp>
        <p:nvSpPr>
          <p:cNvPr id="1945" name="Rounded Rectangle 194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03:02</a:t>
            </a:r>
          </a:p>
        </p:txBody>
      </p:sp>
      <p:sp>
        <p:nvSpPr>
          <p:cNvPr id="1946" name="Rounded Rectangle 194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03:01</a:t>
            </a:r>
          </a:p>
        </p:txBody>
      </p:sp>
      <p:sp>
        <p:nvSpPr>
          <p:cNvPr id="1947" name="Rounded Rectangle 194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1948" name="Rounded Rectangle 194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1949" name="Rounded Rectangle 194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1950" name="Rounded Rectangle 194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1951" name="Rounded Rectangle 195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1952" name="Rounded Rectangle 195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1953" name="Rounded Rectangle 195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1954" name="Rounded Rectangle 195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1955" name="Rounded Rectangle 195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1956" name="Rounded Rectangle 195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1957" name="Rounded Rectangle 195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1958" name="Rounded Rectangle 195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1959" name="Rounded Rectangle 195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1960" name="Rounded Rectangle 195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1961" name="Rounded Rectangle 196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1962" name="Rounded Rectangle 196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1963" name="Rounded Rectangle 196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1964" name="Rounded Rectangle 196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1965" name="Rounded Rectangle 196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1966" name="Rounded Rectangle 196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1967" name="Rounded Rectangle 196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1968" name="Rounded Rectangle 196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1969" name="Rounded Rectangle 196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1970" name="Rounded Rectangle 196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1971" name="Rounded Rectangle 197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1972" name="Rounded Rectangle 197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1973" name="Rounded Rectangle 197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1974" name="Rounded Rectangle 197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1975" name="Rounded Rectangle 197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1976" name="Rounded Rectangle 197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1977" name="Rounded Rectangle 197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1978" name="Rounded Rectangle 197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1979" name="Rounded Rectangle 197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1980" name="Rounded Rectangle 197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1981" name="Rounded Rectangle 198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1982" name="Rounded Rectangle 198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1983" name="Rounded Rectangle 198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1984" name="Rounded Rectangle 198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1985" name="Rounded Rectangle 198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1986" name="Rounded Rectangle 198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1987" name="Rounded Rectangle 198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1988" name="Rounded Rectangle 198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1989" name="Rounded Rectangle 198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1990" name="Rounded Rectangle 198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1991" name="Rounded Rectangle 199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1992" name="Rounded Rectangle 199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1993" name="Rounded Rectangle 199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1994" name="Rounded Rectangle 199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1995" name="Rounded Rectangle 199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1996" name="Rounded Rectangle 199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1997" name="Rounded Rectangle 199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1998" name="Rounded Rectangle 199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1999" name="Rounded Rectangle 199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2000" name="Rounded Rectangle 199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2001" name="Rounded Rectangle 200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2002" name="Rounded Rectangle 200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2003" name="Rounded Rectangle 200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2004" name="Rounded Rectangle 200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2005" name="Rounded Rectangle 200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2006" name="Rounded Rectangle 200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2007" name="Rounded Rectangle 200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2008" name="Rounded Rectangle 200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2009" name="Rounded Rectangle 200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2010" name="Rounded Rectangle 200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2011" name="Rounded Rectangle 201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2012" name="Rounded Rectangle 201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2013" name="Rounded Rectangle 201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2014" name="Rounded Rectangle 201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2015" name="Rounded Rectangle 201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2016" name="Rounded Rectangle 201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2017" name="Rounded Rectangle 201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2018" name="Rounded Rectangle 201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2019" name="Rounded Rectangle 201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2020" name="Rounded Rectangle 201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2021" name="Rounded Rectangle 202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2022" name="Rounded Rectangle 202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2023" name="Rounded Rectangle 202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2024" name="Rounded Rectangle 202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2025" name="Rounded Rectangle 202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2026" name="Rounded Rectangle 202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2027" name="Rounded Rectangle 202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2028" name="Rounded Rectangle 202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2029" name="Rounded Rectangle 202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2030" name="Rounded Rectangle 202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2031" name="Rounded Rectangle 203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2032" name="Rounded Rectangle 203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2033" name="Rounded Rectangle 203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2034" name="Rounded Rectangle 203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2035" name="Rounded Rectangle 203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2036" name="Rounded Rectangle 203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2037" name="Rounded Rectangle 203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2038" name="Rounded Rectangle 203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2039" name="Rounded Rectangle 203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2040" name="Rounded Rectangle 203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2041" name="Rounded Rectangle 204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2042" name="Rounded Rectangle 204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2043" name="Rounded Rectangle 204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2044" name="Rounded Rectangle 204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2045" name="Rounded Rectangle 204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2046" name="Rounded Rectangle 204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2047" name="Rounded Rectangle 204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2048" name="Rounded Rectangle 204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2049" name="Rounded Rectangle 204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2050" name="Rounded Rectangle 204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2051" name="Rounded Rectangle 205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2052" name="Rounded Rectangle 205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2053" name="Rounded Rectangle 205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2054" name="Rounded Rectangle 205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2055" name="Rounded Rectangle 205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2056" name="Rounded Rectangle 205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2057" name="Rounded Rectangle 205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2058" name="Rounded Rectangle 205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2059" name="Rounded Rectangle 205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2060" name="Rounded Rectangle 205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2061" name="Rounded Rectangle 206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2062" name="Rounded Rectangle 206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2063" name="Rounded Rectangle 206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2064" name="Rounded Rectangle 206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2065" name="Rounded Rectangle 206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2066" name="Rounded Rectangle 206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2067" name="Rounded Rectangle 206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2068" name="Rounded Rectangle 206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2069" name="Rounded Rectangle 206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2070" name="Rounded Rectangle 206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2071" name="Rounded Rectangle 207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2072" name="Rounded Rectangle 207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2073" name="Rounded Rectangle 207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2074" name="Rounded Rectangle 207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2075" name="Rounded Rectangle 207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2076" name="Rounded Rectangle 207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2077" name="Rounded Rectangle 207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2078" name="Rounded Rectangle 207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2079" name="Rounded Rectangle 207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2080" name="Rounded Rectangle 207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2081" name="Rounded Rectangle 208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2082" name="Rounded Rectangle 208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2083" name="Rounded Rectangle 208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2084" name="Rounded Rectangle 208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2085" name="Rounded Rectangle 208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2086" name="Rounded Rectangle 208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2087" name="Rounded Rectangle 208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2088" name="Rounded Rectangle 208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2089" name="Rounded Rectangle 208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2090" name="Rounded Rectangle 208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2091" name="Rounded Rectangle 209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2092" name="Rounded Rectangle 209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2093" name="Rounded Rectangle 209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2094" name="Rounded Rectangle 209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2095" name="Rounded Rectangle 209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2096" name="Rounded Rectangle 209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2097" name="Rounded Rectangle 209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2098" name="Rounded Rectangle 209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2099" name="Rounded Rectangle 209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2100" name="Rounded Rectangle 209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2101" name="Rounded Rectangle 210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2102" name="Rounded Rectangle 210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2103" name="Rounded Rectangle 210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2104" name="Rounded Rectangle 210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2105" name="Rounded Rectangle 210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2106" name="Rounded Rectangle 210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2107" name="Rounded Rectangle 210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2108" name="Rounded Rectangle 210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2109" name="Rounded Rectangle 210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2110" name="Rounded Rectangle 210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2111" name="Rounded Rectangle 211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2112" name="Rounded Rectangle 211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2113" name="Rounded Rectangle 211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2114" name="Rounded Rectangle 211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2115" name="Rounded Rectangle 211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2116" name="Rounded Rectangle 211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2117" name="Rounded Rectangle 211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2118" name="Rounded Rectangle 211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2119" name="Rounded Rectangle 211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2120" name="Rounded Rectangle 211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2121" name="Rounded Rectangle 212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2122" name="Rounded Rectangle 212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00:05</a:t>
            </a:r>
          </a:p>
        </p:txBody>
      </p:sp>
      <p:sp>
        <p:nvSpPr>
          <p:cNvPr id="2123" name="Rounded Rectangle 212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00:04</a:t>
            </a:r>
          </a:p>
        </p:txBody>
      </p:sp>
      <p:sp>
        <p:nvSpPr>
          <p:cNvPr id="2124" name="Rounded Rectangle 212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2125" name="Rounded Rectangle 212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00:02</a:t>
            </a:r>
          </a:p>
        </p:txBody>
      </p:sp>
      <p:sp>
        <p:nvSpPr>
          <p:cNvPr id="2126" name="Rounded Rectangle 212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00:01</a:t>
            </a:r>
          </a:p>
        </p:txBody>
      </p:sp>
      <p:sp>
        <p:nvSpPr>
          <p:cNvPr id="2127" name="Rounded Rectangle 212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2128" name="Oval 2127"/>
          <p:cNvSpPr/>
          <p:nvPr/>
        </p:nvSpPr>
        <p:spPr>
          <a:xfrm>
            <a:off x="10313895" y="1210237"/>
            <a:ext cx="1035422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67A6D2-99E2-47C7-BF15-832996E4D2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1"/>
          <a:stretch/>
        </p:blipFill>
        <p:spPr>
          <a:xfrm>
            <a:off x="3169329" y="1145195"/>
            <a:ext cx="5581838" cy="1593587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423899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6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7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2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3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5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6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7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8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9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2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3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65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66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67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68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69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0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2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73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5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76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77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78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79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0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2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83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850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60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870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880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890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00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920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930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950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960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970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980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990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18000"/>
                            </p:stCondLst>
                            <p:childTnLst>
                              <p:par>
                                <p:cTn id="4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19000"/>
                            </p:stCondLst>
                            <p:childTnLst>
                              <p:par>
                                <p:cTn id="4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21000"/>
                            </p:stCondLst>
                            <p:childTnLst>
                              <p:par>
                                <p:cTn id="4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22000"/>
                            </p:stCondLst>
                            <p:childTnLst>
                              <p:par>
                                <p:cTn id="4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23000"/>
                            </p:stCondLst>
                            <p:childTnLst>
                              <p:par>
                                <p:cTn id="4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52000"/>
                            </p:stCondLst>
                            <p:childTnLst>
                              <p:par>
                                <p:cTn id="5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53000"/>
                            </p:stCondLst>
                            <p:childTnLst>
                              <p:par>
                                <p:cTn id="5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54000"/>
                            </p:stCondLst>
                            <p:childTnLst>
                              <p:par>
                                <p:cTn id="5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55000"/>
                            </p:stCondLst>
                            <p:childTnLst>
                              <p:par>
                                <p:cTn id="5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56000"/>
                            </p:stCondLst>
                            <p:childTnLst>
                              <p:par>
                                <p:cTn id="5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5"/>
                  </p:tgtEl>
                </p:cond>
              </p:nextCondLst>
            </p:seq>
            <p:seq concurrent="1" nextAc="seek">
              <p:cTn id="58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9" fill="hold">
                      <p:stCondLst>
                        <p:cond delay="0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2" dur="50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5" dur="500"/>
                                        <p:tgtEl>
                                          <p:spTgt spid="1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8" dur="500"/>
                                        <p:tgtEl>
                                          <p:spTgt spid="1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1" dur="500"/>
                                        <p:tgtEl>
                                          <p:spTgt spid="1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4" dur="50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7" dur="50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0" dur="500"/>
                                        <p:tgtEl>
                                          <p:spTgt spid="1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3" dur="500"/>
                                        <p:tgtEl>
                                          <p:spTgt spid="1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6" dur="500"/>
                                        <p:tgtEl>
                                          <p:spTgt spid="1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9" dur="500"/>
                                        <p:tgtEl>
                                          <p:spTgt spid="1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2" dur="500"/>
                                        <p:tgtEl>
                                          <p:spTgt spid="1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5" dur="500"/>
                                        <p:tgtEl>
                                          <p:spTgt spid="1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8" dur="500"/>
                                        <p:tgtEl>
                                          <p:spTgt spid="1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1" dur="500"/>
                                        <p:tgtEl>
                                          <p:spTgt spid="1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4" dur="500"/>
                                        <p:tgtEl>
                                          <p:spTgt spid="1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7" dur="500"/>
                                        <p:tgtEl>
                                          <p:spTgt spid="1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0" dur="50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3" dur="500"/>
                                        <p:tgtEl>
                                          <p:spTgt spid="1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6" dur="50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9" dur="50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2" dur="500"/>
                                        <p:tgtEl>
                                          <p:spTgt spid="16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5" dur="500"/>
                                        <p:tgtEl>
                                          <p:spTgt spid="1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8" dur="500"/>
                                        <p:tgtEl>
                                          <p:spTgt spid="1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1" dur="500"/>
                                        <p:tgtEl>
                                          <p:spTgt spid="1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4" dur="500"/>
                                        <p:tgtEl>
                                          <p:spTgt spid="1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7" dur="500"/>
                                        <p:tgtEl>
                                          <p:spTgt spid="1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0" dur="500"/>
                                        <p:tgtEl>
                                          <p:spTgt spid="1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3" dur="500"/>
                                        <p:tgtEl>
                                          <p:spTgt spid="1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6" dur="500"/>
                                        <p:tgtEl>
                                          <p:spTgt spid="1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9" dur="500"/>
                                        <p:tgtEl>
                                          <p:spTgt spid="1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2" dur="5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5" dur="500"/>
                                        <p:tgtEl>
                                          <p:spTgt spid="1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8" dur="500"/>
                                        <p:tgtEl>
                                          <p:spTgt spid="1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1" dur="500"/>
                                        <p:tgtEl>
                                          <p:spTgt spid="1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4" dur="500"/>
                                        <p:tgtEl>
                                          <p:spTgt spid="1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7" dur="50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0" dur="50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3" dur="50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6" dur="50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9" dur="500"/>
                                        <p:tgtEl>
                                          <p:spTgt spid="1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2" dur="500"/>
                                        <p:tgtEl>
                                          <p:spTgt spid="16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5" dur="500"/>
                                        <p:tgtEl>
                                          <p:spTgt spid="16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8" dur="500"/>
                                        <p:tgtEl>
                                          <p:spTgt spid="16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1" dur="500"/>
                                        <p:tgtEl>
                                          <p:spTgt spid="16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4" dur="500"/>
                                        <p:tgtEl>
                                          <p:spTgt spid="16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7" dur="500"/>
                                        <p:tgtEl>
                                          <p:spTgt spid="1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0" dur="500"/>
                                        <p:tgtEl>
                                          <p:spTgt spid="1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3" dur="500"/>
                                        <p:tgtEl>
                                          <p:spTgt spid="16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6" dur="500"/>
                                        <p:tgtEl>
                                          <p:spTgt spid="16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9" dur="500"/>
                                        <p:tgtEl>
                                          <p:spTgt spid="1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2" dur="500"/>
                                        <p:tgtEl>
                                          <p:spTgt spid="16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5" dur="500"/>
                                        <p:tgtEl>
                                          <p:spTgt spid="1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8" dur="500"/>
                                        <p:tgtEl>
                                          <p:spTgt spid="16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1" dur="500"/>
                                        <p:tgtEl>
                                          <p:spTgt spid="1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4" dur="500"/>
                                        <p:tgtEl>
                                          <p:spTgt spid="1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7" dur="500"/>
                                        <p:tgtEl>
                                          <p:spTgt spid="1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0" dur="500"/>
                                        <p:tgtEl>
                                          <p:spTgt spid="1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3" dur="500"/>
                                        <p:tgtEl>
                                          <p:spTgt spid="1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6" dur="500"/>
                                        <p:tgtEl>
                                          <p:spTgt spid="1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9" dur="500"/>
                                        <p:tgtEl>
                                          <p:spTgt spid="1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2" dur="500"/>
                                        <p:tgtEl>
                                          <p:spTgt spid="17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5" dur="500"/>
                                        <p:tgtEl>
                                          <p:spTgt spid="1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8" dur="500"/>
                                        <p:tgtEl>
                                          <p:spTgt spid="1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1" dur="500"/>
                                        <p:tgtEl>
                                          <p:spTgt spid="17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4" dur="500"/>
                                        <p:tgtEl>
                                          <p:spTgt spid="1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7" dur="500"/>
                                        <p:tgtEl>
                                          <p:spTgt spid="17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0" dur="500"/>
                                        <p:tgtEl>
                                          <p:spTgt spid="1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3" dur="50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6" dur="500"/>
                                        <p:tgtEl>
                                          <p:spTgt spid="1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9" dur="500"/>
                                        <p:tgtEl>
                                          <p:spTgt spid="1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2" dur="50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5" dur="500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8" dur="500"/>
                                        <p:tgtEl>
                                          <p:spTgt spid="1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1" dur="500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4" dur="500"/>
                                        <p:tgtEl>
                                          <p:spTgt spid="1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7" dur="500"/>
                                        <p:tgtEl>
                                          <p:spTgt spid="17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0" dur="500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3" dur="500"/>
                                        <p:tgtEl>
                                          <p:spTgt spid="1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6" dur="500"/>
                                        <p:tgtEl>
                                          <p:spTgt spid="1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9" dur="50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2" dur="5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5" dur="50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8" dur="5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1" dur="50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4" dur="50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7" dur="50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0" dur="500"/>
                                        <p:tgtEl>
                                          <p:spTgt spid="17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3" dur="500"/>
                                        <p:tgtEl>
                                          <p:spTgt spid="1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6" dur="50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9" dur="500"/>
                                        <p:tgtEl>
                                          <p:spTgt spid="1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2" dur="500"/>
                                        <p:tgtEl>
                                          <p:spTgt spid="1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5" dur="50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8" dur="500"/>
                                        <p:tgtEl>
                                          <p:spTgt spid="17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1" dur="500"/>
                                        <p:tgtEl>
                                          <p:spTgt spid="17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4" dur="500"/>
                                        <p:tgtEl>
                                          <p:spTgt spid="1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7" dur="500"/>
                                        <p:tgtEl>
                                          <p:spTgt spid="1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0" dur="500"/>
                                        <p:tgtEl>
                                          <p:spTgt spid="1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3" dur="500"/>
                                        <p:tgtEl>
                                          <p:spTgt spid="1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6" dur="500"/>
                                        <p:tgtEl>
                                          <p:spTgt spid="17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9" dur="500"/>
                                        <p:tgtEl>
                                          <p:spTgt spid="17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2" dur="5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5" dur="5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8" dur="5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1" dur="5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4" dur="500"/>
                                        <p:tgtEl>
                                          <p:spTgt spid="1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7" dur="500"/>
                                        <p:tgtEl>
                                          <p:spTgt spid="1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0" dur="50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3" dur="500"/>
                                        <p:tgtEl>
                                          <p:spTgt spid="1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6" dur="500"/>
                                        <p:tgtEl>
                                          <p:spTgt spid="1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9" dur="500"/>
                                        <p:tgtEl>
                                          <p:spTgt spid="1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2" dur="500"/>
                                        <p:tgtEl>
                                          <p:spTgt spid="1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5" dur="500"/>
                                        <p:tgtEl>
                                          <p:spTgt spid="17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8" dur="500"/>
                                        <p:tgtEl>
                                          <p:spTgt spid="1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1" dur="500"/>
                                        <p:tgtEl>
                                          <p:spTgt spid="17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4" dur="500"/>
                                        <p:tgtEl>
                                          <p:spTgt spid="1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7" dur="500"/>
                                        <p:tgtEl>
                                          <p:spTgt spid="17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0" dur="500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3" dur="500"/>
                                        <p:tgtEl>
                                          <p:spTgt spid="17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6" dur="500"/>
                                        <p:tgtEl>
                                          <p:spTgt spid="17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9" dur="500"/>
                                        <p:tgtEl>
                                          <p:spTgt spid="17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2" dur="500"/>
                                        <p:tgtEl>
                                          <p:spTgt spid="17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5" dur="500"/>
                                        <p:tgtEl>
                                          <p:spTgt spid="17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8" dur="500"/>
                                        <p:tgtEl>
                                          <p:spTgt spid="17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1" dur="500"/>
                                        <p:tgtEl>
                                          <p:spTgt spid="17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4" dur="50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7" dur="500"/>
                                        <p:tgtEl>
                                          <p:spTgt spid="17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0" dur="500"/>
                                        <p:tgtEl>
                                          <p:spTgt spid="1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3" dur="500"/>
                                        <p:tgtEl>
                                          <p:spTgt spid="1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6" dur="500"/>
                                        <p:tgtEl>
                                          <p:spTgt spid="17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9" dur="500"/>
                                        <p:tgtEl>
                                          <p:spTgt spid="1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2" dur="500"/>
                                        <p:tgtEl>
                                          <p:spTgt spid="17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5" dur="500"/>
                                        <p:tgtEl>
                                          <p:spTgt spid="17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8" dur="500"/>
                                        <p:tgtEl>
                                          <p:spTgt spid="1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1" dur="500"/>
                                        <p:tgtEl>
                                          <p:spTgt spid="17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4" dur="500"/>
                                        <p:tgtEl>
                                          <p:spTgt spid="17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7" dur="500"/>
                                        <p:tgtEl>
                                          <p:spTgt spid="17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0" dur="500"/>
                                        <p:tgtEl>
                                          <p:spTgt spid="17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3" dur="500"/>
                                        <p:tgtEl>
                                          <p:spTgt spid="17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6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9" dur="500"/>
                                        <p:tgtEl>
                                          <p:spTgt spid="17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2" dur="500"/>
                                        <p:tgtEl>
                                          <p:spTgt spid="17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5" dur="500"/>
                                        <p:tgtEl>
                                          <p:spTgt spid="17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8" dur="500"/>
                                        <p:tgtEl>
                                          <p:spTgt spid="1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1" dur="500"/>
                                        <p:tgtEl>
                                          <p:spTgt spid="17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4" dur="500"/>
                                        <p:tgtEl>
                                          <p:spTgt spid="1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7" dur="500"/>
                                        <p:tgtEl>
                                          <p:spTgt spid="17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0" dur="500"/>
                                        <p:tgtEl>
                                          <p:spTgt spid="1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3" dur="500"/>
                                        <p:tgtEl>
                                          <p:spTgt spid="17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6" dur="500"/>
                                        <p:tgtEl>
                                          <p:spTgt spid="17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9" dur="500"/>
                                        <p:tgtEl>
                                          <p:spTgt spid="1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2" dur="500"/>
                                        <p:tgtEl>
                                          <p:spTgt spid="1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5" dur="500"/>
                                        <p:tgtEl>
                                          <p:spTgt spid="1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8" dur="500"/>
                                        <p:tgtEl>
                                          <p:spTgt spid="1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1" dur="500"/>
                                        <p:tgtEl>
                                          <p:spTgt spid="17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4" dur="500"/>
                                        <p:tgtEl>
                                          <p:spTgt spid="17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7" dur="500"/>
                                        <p:tgtEl>
                                          <p:spTgt spid="18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0" dur="500"/>
                                        <p:tgtEl>
                                          <p:spTgt spid="18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3" dur="500"/>
                                        <p:tgtEl>
                                          <p:spTgt spid="1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6" dur="500"/>
                                        <p:tgtEl>
                                          <p:spTgt spid="18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9" dur="500"/>
                                        <p:tgtEl>
                                          <p:spTgt spid="1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2" dur="500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5" dur="500"/>
                                        <p:tgtEl>
                                          <p:spTgt spid="18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8" dur="500"/>
                                        <p:tgtEl>
                                          <p:spTgt spid="18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1" dur="5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4" dur="500"/>
                                        <p:tgtEl>
                                          <p:spTgt spid="18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7" dur="500"/>
                                        <p:tgtEl>
                                          <p:spTgt spid="18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0" dur="500"/>
                                        <p:tgtEl>
                                          <p:spTgt spid="18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3" dur="500"/>
                                        <p:tgtEl>
                                          <p:spTgt spid="18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6" dur="500"/>
                                        <p:tgtEl>
                                          <p:spTgt spid="18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9" dur="500"/>
                                        <p:tgtEl>
                                          <p:spTgt spid="18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2" dur="500"/>
                                        <p:tgtEl>
                                          <p:spTgt spid="18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5" dur="500"/>
                                        <p:tgtEl>
                                          <p:spTgt spid="18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8" dur="500"/>
                                        <p:tgtEl>
                                          <p:spTgt spid="18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1" dur="500"/>
                                        <p:tgtEl>
                                          <p:spTgt spid="1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4" dur="5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7" dur="500"/>
                                        <p:tgtEl>
                                          <p:spTgt spid="1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0" dur="5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3" dur="500"/>
                                        <p:tgtEl>
                                          <p:spTgt spid="1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6" dur="5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9" dur="500"/>
                                        <p:tgtEl>
                                          <p:spTgt spid="1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2" dur="500"/>
                                        <p:tgtEl>
                                          <p:spTgt spid="18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5" dur="500"/>
                                        <p:tgtEl>
                                          <p:spTgt spid="1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37" restart="whenNotActive" fill="hold" evtFilter="cancelBubble" nodeType="interactiveSeq">
                <p:stCondLst>
                  <p:cond evt="onClick" delay="0">
                    <p:tgtEl>
                      <p:spTgt spid="2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8" fill="hold">
                      <p:stCondLst>
                        <p:cond delay="0"/>
                      </p:stCondLst>
                      <p:childTnLst>
                        <p:par>
                          <p:cTn id="1139" fill="hold">
                            <p:stCondLst>
                              <p:cond delay="0"/>
                            </p:stCondLst>
                            <p:childTnLst>
                              <p:par>
                                <p:cTn id="1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6" fill="hold">
                            <p:stCondLst>
                              <p:cond delay="9000"/>
                            </p:stCondLst>
                            <p:childTnLst>
                              <p:par>
                                <p:cTn id="1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1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7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6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5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8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1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7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0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3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6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9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2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5" fill="hold">
                            <p:stCondLst>
                              <p:cond delay="42000"/>
                            </p:stCondLst>
                            <p:childTnLst>
                              <p:par>
                                <p:cTn id="1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8" fill="hold">
                            <p:stCondLst>
                              <p:cond delay="43000"/>
                            </p:stCondLst>
                            <p:childTnLst>
                              <p:par>
                                <p:cTn id="1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1" fill="hold">
                            <p:stCondLst>
                              <p:cond delay="44000"/>
                            </p:stCondLst>
                            <p:childTnLst>
                              <p:par>
                                <p:cTn id="1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7" fill="hold">
                            <p:stCondLst>
                              <p:cond delay="46000"/>
                            </p:stCondLst>
                            <p:childTnLst>
                              <p:par>
                                <p:cTn id="1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0" fill="hold">
                            <p:stCondLst>
                              <p:cond delay="47000"/>
                            </p:stCondLst>
                            <p:childTnLst>
                              <p:par>
                                <p:cTn id="1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3" fill="hold">
                            <p:stCondLst>
                              <p:cond delay="48000"/>
                            </p:stCondLst>
                            <p:childTnLst>
                              <p:par>
                                <p:cTn id="1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6" fill="hold">
                            <p:stCondLst>
                              <p:cond delay="49000"/>
                            </p:stCondLst>
                            <p:childTnLst>
                              <p:par>
                                <p:cTn id="1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9" fill="hold">
                            <p:stCondLst>
                              <p:cond delay="50000"/>
                            </p:stCondLst>
                            <p:childTnLst>
                              <p:par>
                                <p:cTn id="1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2" fill="hold">
                            <p:stCondLst>
                              <p:cond delay="51000"/>
                            </p:stCondLst>
                            <p:childTnLst>
                              <p:par>
                                <p:cTn id="1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8" fill="hold">
                            <p:stCondLst>
                              <p:cond delay="53000"/>
                            </p:stCondLst>
                            <p:childTnLst>
                              <p:par>
                                <p:cTn id="1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1" fill="hold">
                            <p:stCondLst>
                              <p:cond delay="54000"/>
                            </p:stCondLst>
                            <p:childTnLst>
                              <p:par>
                                <p:cTn id="1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4" fill="hold">
                            <p:stCondLst>
                              <p:cond delay="55000"/>
                            </p:stCondLst>
                            <p:childTnLst>
                              <p:par>
                                <p:cTn id="1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7" fill="hold">
                            <p:stCondLst>
                              <p:cond delay="56000"/>
                            </p:stCondLst>
                            <p:childTnLst>
                              <p:par>
                                <p:cTn id="1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0" fill="hold">
                            <p:stCondLst>
                              <p:cond delay="57000"/>
                            </p:stCondLst>
                            <p:childTnLst>
                              <p:par>
                                <p:cTn id="1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3" fill="hold">
                            <p:stCondLst>
                              <p:cond delay="58000"/>
                            </p:stCondLst>
                            <p:childTnLst>
                              <p:par>
                                <p:cTn id="1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6" fill="hold">
                            <p:stCondLst>
                              <p:cond delay="59000"/>
                            </p:stCondLst>
                            <p:childTnLst>
                              <p:par>
                                <p:cTn id="1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9" fill="hold">
                            <p:stCondLst>
                              <p:cond delay="60000"/>
                            </p:stCondLst>
                            <p:childTnLst>
                              <p:par>
                                <p:cTn id="1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2" fill="hold">
                            <p:stCondLst>
                              <p:cond delay="61000"/>
                            </p:stCondLst>
                            <p:childTnLst>
                              <p:par>
                                <p:cTn id="1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5" fill="hold">
                            <p:stCondLst>
                              <p:cond delay="62000"/>
                            </p:stCondLst>
                            <p:childTnLst>
                              <p:par>
                                <p:cTn id="1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8" fill="hold">
                            <p:stCondLst>
                              <p:cond delay="63000"/>
                            </p:stCondLst>
                            <p:childTnLst>
                              <p:par>
                                <p:cTn id="1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1" fill="hold">
                            <p:stCondLst>
                              <p:cond delay="64000"/>
                            </p:stCondLst>
                            <p:childTnLst>
                              <p:par>
                                <p:cTn id="1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7" fill="hold">
                            <p:stCondLst>
                              <p:cond delay="66000"/>
                            </p:stCondLst>
                            <p:childTnLst>
                              <p:par>
                                <p:cTn id="1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0" fill="hold">
                            <p:stCondLst>
                              <p:cond delay="67000"/>
                            </p:stCondLst>
                            <p:childTnLst>
                              <p:par>
                                <p:cTn id="1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3" fill="hold">
                            <p:stCondLst>
                              <p:cond delay="68000"/>
                            </p:stCondLst>
                            <p:childTnLst>
                              <p:par>
                                <p:cTn id="1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6" fill="hold">
                            <p:stCondLst>
                              <p:cond delay="69000"/>
                            </p:stCondLst>
                            <p:childTnLst>
                              <p:par>
                                <p:cTn id="1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9" fill="hold">
                            <p:stCondLst>
                              <p:cond delay="70000"/>
                            </p:stCondLst>
                            <p:childTnLst>
                              <p:par>
                                <p:cTn id="1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2" fill="hold">
                            <p:stCondLst>
                              <p:cond delay="71000"/>
                            </p:stCondLst>
                            <p:childTnLst>
                              <p:par>
                                <p:cTn id="1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5" fill="hold">
                            <p:stCondLst>
                              <p:cond delay="72000"/>
                            </p:stCondLst>
                            <p:childTnLst>
                              <p:par>
                                <p:cTn id="1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8" fill="hold">
                            <p:stCondLst>
                              <p:cond delay="73000"/>
                            </p:stCondLst>
                            <p:childTnLst>
                              <p:par>
                                <p:cTn id="1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1" fill="hold">
                            <p:stCondLst>
                              <p:cond delay="74000"/>
                            </p:stCondLst>
                            <p:childTnLst>
                              <p:par>
                                <p:cTn id="1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4" fill="hold">
                            <p:stCondLst>
                              <p:cond delay="75000"/>
                            </p:stCondLst>
                            <p:childTnLst>
                              <p:par>
                                <p:cTn id="1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7" fill="hold">
                            <p:stCondLst>
                              <p:cond delay="76000"/>
                            </p:stCondLst>
                            <p:childTnLst>
                              <p:par>
                                <p:cTn id="1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0" fill="hold">
                            <p:stCondLst>
                              <p:cond delay="77000"/>
                            </p:stCondLst>
                            <p:childTnLst>
                              <p:par>
                                <p:cTn id="1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3" fill="hold">
                            <p:stCondLst>
                              <p:cond delay="78000"/>
                            </p:stCondLst>
                            <p:childTnLst>
                              <p:par>
                                <p:cTn id="1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6" fill="hold">
                            <p:stCondLst>
                              <p:cond delay="79000"/>
                            </p:stCondLst>
                            <p:childTnLst>
                              <p:par>
                                <p:cTn id="1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9" fill="hold">
                            <p:stCondLst>
                              <p:cond delay="80000"/>
                            </p:stCondLst>
                            <p:childTnLst>
                              <p:par>
                                <p:cTn id="1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2" fill="hold">
                            <p:stCondLst>
                              <p:cond delay="81000"/>
                            </p:stCondLst>
                            <p:childTnLst>
                              <p:par>
                                <p:cTn id="1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5" fill="hold">
                            <p:stCondLst>
                              <p:cond delay="82000"/>
                            </p:stCondLst>
                            <p:childTnLst>
                              <p:par>
                                <p:cTn id="1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8" fill="hold">
                            <p:stCondLst>
                              <p:cond delay="83000"/>
                            </p:stCondLst>
                            <p:childTnLst>
                              <p:par>
                                <p:cTn id="1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1" fill="hold">
                            <p:stCondLst>
                              <p:cond delay="84000"/>
                            </p:stCondLst>
                            <p:childTnLst>
                              <p:par>
                                <p:cTn id="1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4" fill="hold">
                            <p:stCondLst>
                              <p:cond delay="85000"/>
                            </p:stCondLst>
                            <p:childTnLst>
                              <p:par>
                                <p:cTn id="1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7" fill="hold">
                            <p:stCondLst>
                              <p:cond delay="86000"/>
                            </p:stCondLst>
                            <p:childTnLst>
                              <p:par>
                                <p:cTn id="1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0" fill="hold">
                            <p:stCondLst>
                              <p:cond delay="87000"/>
                            </p:stCondLst>
                            <p:childTnLst>
                              <p:par>
                                <p:cTn id="1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3" fill="hold">
                            <p:stCondLst>
                              <p:cond delay="88000"/>
                            </p:stCondLst>
                            <p:childTnLst>
                              <p:par>
                                <p:cTn id="1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6" fill="hold">
                            <p:stCondLst>
                              <p:cond delay="89000"/>
                            </p:stCondLst>
                            <p:childTnLst>
                              <p:par>
                                <p:cTn id="1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9" fill="hold">
                            <p:stCondLst>
                              <p:cond delay="90000"/>
                            </p:stCondLst>
                            <p:childTnLst>
                              <p:par>
                                <p:cTn id="1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2" fill="hold">
                            <p:stCondLst>
                              <p:cond delay="91000"/>
                            </p:stCondLst>
                            <p:childTnLst>
                              <p:par>
                                <p:cTn id="1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5" fill="hold">
                            <p:stCondLst>
                              <p:cond delay="92000"/>
                            </p:stCondLst>
                            <p:childTnLst>
                              <p:par>
                                <p:cTn id="1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8" fill="hold">
                            <p:stCondLst>
                              <p:cond delay="93000"/>
                            </p:stCondLst>
                            <p:childTnLst>
                              <p:par>
                                <p:cTn id="1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1" fill="hold">
                            <p:stCondLst>
                              <p:cond delay="94000"/>
                            </p:stCondLst>
                            <p:childTnLst>
                              <p:par>
                                <p:cTn id="1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4" fill="hold">
                            <p:stCondLst>
                              <p:cond delay="95000"/>
                            </p:stCondLst>
                            <p:childTnLst>
                              <p:par>
                                <p:cTn id="1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7" fill="hold">
                            <p:stCondLst>
                              <p:cond delay="96000"/>
                            </p:stCondLst>
                            <p:childTnLst>
                              <p:par>
                                <p:cTn id="1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0" fill="hold">
                            <p:stCondLst>
                              <p:cond delay="97000"/>
                            </p:stCondLst>
                            <p:childTnLst>
                              <p:par>
                                <p:cTn id="1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3" fill="hold">
                            <p:stCondLst>
                              <p:cond delay="98000"/>
                            </p:stCondLst>
                            <p:childTnLst>
                              <p:par>
                                <p:cTn id="1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6" fill="hold">
                            <p:stCondLst>
                              <p:cond delay="99000"/>
                            </p:stCondLst>
                            <p:childTnLst>
                              <p:par>
                                <p:cTn id="1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9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2" fill="hold">
                            <p:stCondLst>
                              <p:cond delay="101000"/>
                            </p:stCondLst>
                            <p:childTnLst>
                              <p:par>
                                <p:cTn id="1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1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8" fill="hold">
                            <p:stCondLst>
                              <p:cond delay="103000"/>
                            </p:stCondLst>
                            <p:childTnLst>
                              <p:par>
                                <p:cTn id="1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1" fill="hold">
                            <p:stCondLst>
                              <p:cond delay="104000"/>
                            </p:stCondLst>
                            <p:childTnLst>
                              <p:par>
                                <p:cTn id="1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4" fill="hold">
                            <p:stCondLst>
                              <p:cond delay="105000"/>
                            </p:stCondLst>
                            <p:childTnLst>
                              <p:par>
                                <p:cTn id="1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7" fill="hold">
                            <p:stCondLst>
                              <p:cond delay="106000"/>
                            </p:stCondLst>
                            <p:childTnLst>
                              <p:par>
                                <p:cTn id="1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0" fill="hold">
                            <p:stCondLst>
                              <p:cond delay="107000"/>
                            </p:stCondLst>
                            <p:childTnLst>
                              <p:par>
                                <p:cTn id="1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3" fill="hold">
                            <p:stCondLst>
                              <p:cond delay="108000"/>
                            </p:stCondLst>
                            <p:childTnLst>
                              <p:par>
                                <p:cTn id="1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6" fill="hold">
                            <p:stCondLst>
                              <p:cond delay="109000"/>
                            </p:stCondLst>
                            <p:childTnLst>
                              <p:par>
                                <p:cTn id="1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9" fill="hold">
                            <p:stCondLst>
                              <p:cond delay="110000"/>
                            </p:stCondLst>
                            <p:childTnLst>
                              <p:par>
                                <p:cTn id="1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2" fill="hold">
                            <p:stCondLst>
                              <p:cond delay="111000"/>
                            </p:stCondLst>
                            <p:childTnLst>
                              <p:par>
                                <p:cTn id="1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5" fill="hold">
                            <p:stCondLst>
                              <p:cond delay="112000"/>
                            </p:stCondLst>
                            <p:childTnLst>
                              <p:par>
                                <p:cTn id="1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8" fill="hold">
                            <p:stCondLst>
                              <p:cond delay="113000"/>
                            </p:stCondLst>
                            <p:childTnLst>
                              <p:par>
                                <p:cTn id="1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1" fill="hold">
                            <p:stCondLst>
                              <p:cond delay="114000"/>
                            </p:stCondLst>
                            <p:childTnLst>
                              <p:par>
                                <p:cTn id="1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4" fill="hold">
                            <p:stCondLst>
                              <p:cond delay="115000"/>
                            </p:stCondLst>
                            <p:childTnLst>
                              <p:par>
                                <p:cTn id="1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7" fill="hold">
                            <p:stCondLst>
                              <p:cond delay="116000"/>
                            </p:stCondLst>
                            <p:childTnLst>
                              <p:par>
                                <p:cTn id="1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0" fill="hold">
                            <p:stCondLst>
                              <p:cond delay="117000"/>
                            </p:stCondLst>
                            <p:childTnLst>
                              <p:par>
                                <p:cTn id="1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3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6" fill="hold">
                            <p:stCondLst>
                              <p:cond delay="119000"/>
                            </p:stCondLst>
                            <p:childTnLst>
                              <p:par>
                                <p:cTn id="1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9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2" fill="hold">
                            <p:stCondLst>
                              <p:cond delay="121000"/>
                            </p:stCondLst>
                            <p:childTnLst>
                              <p:par>
                                <p:cTn id="1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5" fill="hold">
                            <p:stCondLst>
                              <p:cond delay="122000"/>
                            </p:stCondLst>
                            <p:childTnLst>
                              <p:par>
                                <p:cTn id="1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8" fill="hold">
                            <p:stCondLst>
                              <p:cond delay="123000"/>
                            </p:stCondLst>
                            <p:childTnLst>
                              <p:par>
                                <p:cTn id="1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1" fill="hold">
                            <p:stCondLst>
                              <p:cond delay="124000"/>
                            </p:stCondLst>
                            <p:childTnLst>
                              <p:par>
                                <p:cTn id="1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4" fill="hold">
                            <p:stCondLst>
                              <p:cond delay="125000"/>
                            </p:stCondLst>
                            <p:childTnLst>
                              <p:par>
                                <p:cTn id="1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7" fill="hold">
                            <p:stCondLst>
                              <p:cond delay="126000"/>
                            </p:stCondLst>
                            <p:childTnLst>
                              <p:par>
                                <p:cTn id="1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0" fill="hold">
                            <p:stCondLst>
                              <p:cond delay="127000"/>
                            </p:stCondLst>
                            <p:childTnLst>
                              <p:par>
                                <p:cTn id="1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3" fill="hold">
                            <p:stCondLst>
                              <p:cond delay="128000"/>
                            </p:stCondLst>
                            <p:childTnLst>
                              <p:par>
                                <p:cTn id="1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6" fill="hold">
                            <p:stCondLst>
                              <p:cond delay="129000"/>
                            </p:stCondLst>
                            <p:childTnLst>
                              <p:par>
                                <p:cTn id="1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9" fill="hold">
                            <p:stCondLst>
                              <p:cond delay="130000"/>
                            </p:stCondLst>
                            <p:childTnLst>
                              <p:par>
                                <p:cTn id="1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2" fill="hold">
                            <p:stCondLst>
                              <p:cond delay="131000"/>
                            </p:stCondLst>
                            <p:childTnLst>
                              <p:par>
                                <p:cTn id="1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5" fill="hold">
                            <p:stCondLst>
                              <p:cond delay="132000"/>
                            </p:stCondLst>
                            <p:childTnLst>
                              <p:par>
                                <p:cTn id="1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8" fill="hold">
                            <p:stCondLst>
                              <p:cond delay="133000"/>
                            </p:stCondLst>
                            <p:childTnLst>
                              <p:par>
                                <p:cTn id="1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1" fill="hold">
                            <p:stCondLst>
                              <p:cond delay="134000"/>
                            </p:stCondLst>
                            <p:childTnLst>
                              <p:par>
                                <p:cTn id="1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4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7" fill="hold">
                            <p:stCondLst>
                              <p:cond delay="136000"/>
                            </p:stCondLst>
                            <p:childTnLst>
                              <p:par>
                                <p:cTn id="1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0" fill="hold">
                            <p:stCondLst>
                              <p:cond delay="137000"/>
                            </p:stCondLst>
                            <p:childTnLst>
                              <p:par>
                                <p:cTn id="1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3" fill="hold">
                            <p:stCondLst>
                              <p:cond delay="138000"/>
                            </p:stCondLst>
                            <p:childTnLst>
                              <p:par>
                                <p:cTn id="1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6" fill="hold">
                            <p:stCondLst>
                              <p:cond delay="139000"/>
                            </p:stCondLst>
                            <p:childTnLst>
                              <p:par>
                                <p:cTn id="1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9" fill="hold">
                            <p:stCondLst>
                              <p:cond delay="140000"/>
                            </p:stCondLst>
                            <p:childTnLst>
                              <p:par>
                                <p:cTn id="1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2" fill="hold">
                            <p:stCondLst>
                              <p:cond delay="141000"/>
                            </p:stCondLst>
                            <p:childTnLst>
                              <p:par>
                                <p:cTn id="1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5" fill="hold">
                            <p:stCondLst>
                              <p:cond delay="142000"/>
                            </p:stCondLst>
                            <p:childTnLst>
                              <p:par>
                                <p:cTn id="1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8" fill="hold">
                            <p:stCondLst>
                              <p:cond delay="143000"/>
                            </p:stCondLst>
                            <p:childTnLst>
                              <p:par>
                                <p:cTn id="1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1" fill="hold">
                            <p:stCondLst>
                              <p:cond delay="144000"/>
                            </p:stCondLst>
                            <p:childTnLst>
                              <p:par>
                                <p:cTn id="1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4" fill="hold">
                            <p:stCondLst>
                              <p:cond delay="145000"/>
                            </p:stCondLst>
                            <p:childTnLst>
                              <p:par>
                                <p:cTn id="1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7" fill="hold">
                            <p:stCondLst>
                              <p:cond delay="146000"/>
                            </p:stCondLst>
                            <p:childTnLst>
                              <p:par>
                                <p:cTn id="15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0" fill="hold">
                            <p:stCondLst>
                              <p:cond delay="147000"/>
                            </p:stCondLst>
                            <p:childTnLst>
                              <p:par>
                                <p:cTn id="15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3" fill="hold">
                            <p:stCondLst>
                              <p:cond delay="148000"/>
                            </p:stCondLst>
                            <p:childTnLst>
                              <p:par>
                                <p:cTn id="15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6" fill="hold">
                            <p:stCondLst>
                              <p:cond delay="149000"/>
                            </p:stCondLst>
                            <p:childTnLst>
                              <p:par>
                                <p:cTn id="15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9" fill="hold">
                            <p:stCondLst>
                              <p:cond delay="150000"/>
                            </p:stCondLst>
                            <p:childTnLst>
                              <p:par>
                                <p:cTn id="15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2" fill="hold">
                            <p:stCondLst>
                              <p:cond delay="151000"/>
                            </p:stCondLst>
                            <p:childTnLst>
                              <p:par>
                                <p:cTn id="15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15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8" fill="hold">
                            <p:stCondLst>
                              <p:cond delay="153000"/>
                            </p:stCondLst>
                            <p:childTnLst>
                              <p:par>
                                <p:cTn id="15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1" fill="hold">
                            <p:stCondLst>
                              <p:cond delay="154000"/>
                            </p:stCondLst>
                            <p:childTnLst>
                              <p:par>
                                <p:cTn id="16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4" fill="hold">
                            <p:stCondLst>
                              <p:cond delay="155000"/>
                            </p:stCondLst>
                            <p:childTnLst>
                              <p:par>
                                <p:cTn id="16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7" fill="hold">
                            <p:stCondLst>
                              <p:cond delay="156000"/>
                            </p:stCondLst>
                            <p:childTnLst>
                              <p:par>
                                <p:cTn id="16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0" fill="hold">
                            <p:stCondLst>
                              <p:cond delay="157000"/>
                            </p:stCondLst>
                            <p:childTnLst>
                              <p:par>
                                <p:cTn id="16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3" fill="hold">
                            <p:stCondLst>
                              <p:cond delay="158000"/>
                            </p:stCondLst>
                            <p:childTnLst>
                              <p:par>
                                <p:cTn id="16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6" fill="hold">
                            <p:stCondLst>
                              <p:cond delay="159000"/>
                            </p:stCondLst>
                            <p:childTnLst>
                              <p:par>
                                <p:cTn id="16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9" fill="hold">
                            <p:stCondLst>
                              <p:cond delay="160000"/>
                            </p:stCondLst>
                            <p:childTnLst>
                              <p:par>
                                <p:cTn id="16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2" fill="hold">
                            <p:stCondLst>
                              <p:cond delay="161000"/>
                            </p:stCondLst>
                            <p:childTnLst>
                              <p:par>
                                <p:cTn id="16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5" fill="hold">
                            <p:stCondLst>
                              <p:cond delay="162000"/>
                            </p:stCondLst>
                            <p:childTnLst>
                              <p:par>
                                <p:cTn id="16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8" fill="hold">
                            <p:stCondLst>
                              <p:cond delay="163000"/>
                            </p:stCondLst>
                            <p:childTnLst>
                              <p:par>
                                <p:cTn id="16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1" fill="hold">
                            <p:stCondLst>
                              <p:cond delay="164000"/>
                            </p:stCondLst>
                            <p:childTnLst>
                              <p:par>
                                <p:cTn id="16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4" fill="hold">
                            <p:stCondLst>
                              <p:cond delay="165000"/>
                            </p:stCondLst>
                            <p:childTnLst>
                              <p:par>
                                <p:cTn id="16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7" fill="hold">
                            <p:stCondLst>
                              <p:cond delay="166000"/>
                            </p:stCondLst>
                            <p:childTnLst>
                              <p:par>
                                <p:cTn id="16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0" fill="hold">
                            <p:stCondLst>
                              <p:cond delay="167000"/>
                            </p:stCondLst>
                            <p:childTnLst>
                              <p:par>
                                <p:cTn id="16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3" fill="hold">
                            <p:stCondLst>
                              <p:cond delay="168000"/>
                            </p:stCondLst>
                            <p:childTnLst>
                              <p:par>
                                <p:cTn id="16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6" fill="hold">
                            <p:stCondLst>
                              <p:cond delay="169000"/>
                            </p:stCondLst>
                            <p:childTnLst>
                              <p:par>
                                <p:cTn id="16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9" fill="hold">
                            <p:stCondLst>
                              <p:cond delay="170000"/>
                            </p:stCondLst>
                            <p:childTnLst>
                              <p:par>
                                <p:cTn id="16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2" fill="hold">
                            <p:stCondLst>
                              <p:cond delay="171000"/>
                            </p:stCondLst>
                            <p:childTnLst>
                              <p:par>
                                <p:cTn id="16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5" fill="hold">
                            <p:stCondLst>
                              <p:cond delay="172000"/>
                            </p:stCondLst>
                            <p:childTnLst>
                              <p:par>
                                <p:cTn id="16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8" fill="hold">
                            <p:stCondLst>
                              <p:cond delay="173000"/>
                            </p:stCondLst>
                            <p:childTnLst>
                              <p:par>
                                <p:cTn id="16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1" fill="hold">
                            <p:stCondLst>
                              <p:cond delay="174000"/>
                            </p:stCondLst>
                            <p:childTnLst>
                              <p:par>
                                <p:cTn id="16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4" fill="hold">
                            <p:stCondLst>
                              <p:cond delay="175000"/>
                            </p:stCondLst>
                            <p:childTnLst>
                              <p:par>
                                <p:cTn id="16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7" fill="hold">
                            <p:stCondLst>
                              <p:cond delay="176000"/>
                            </p:stCondLst>
                            <p:childTnLst>
                              <p:par>
                                <p:cTn id="16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0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6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3" fill="hold">
                            <p:stCondLst>
                              <p:cond delay="178000"/>
                            </p:stCondLst>
                            <p:childTnLst>
                              <p:par>
                                <p:cTn id="16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6" fill="hold">
                            <p:stCondLst>
                              <p:cond delay="179000"/>
                            </p:stCondLst>
                            <p:childTnLst>
                              <p:par>
                                <p:cTn id="16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9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6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2" fill="hold">
                            <p:stCondLst>
                              <p:cond delay="181000"/>
                            </p:stCondLst>
                            <p:childTnLst>
                              <p:par>
                                <p:cTn id="16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5" fill="hold">
                            <p:stCondLst>
                              <p:cond delay="182000"/>
                            </p:stCondLst>
                            <p:childTnLst>
                              <p:par>
                                <p:cTn id="16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8" fill="hold">
                            <p:stCondLst>
                              <p:cond delay="183000"/>
                            </p:stCondLst>
                            <p:childTnLst>
                              <p:par>
                                <p:cTn id="16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1" fill="hold">
                            <p:stCondLst>
                              <p:cond delay="184000"/>
                            </p:stCondLst>
                            <p:childTnLst>
                              <p:par>
                                <p:cTn id="16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4" fill="hold">
                            <p:stCondLst>
                              <p:cond delay="185000"/>
                            </p:stCondLst>
                            <p:childTnLst>
                              <p:par>
                                <p:cTn id="16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16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0" fill="hold">
                            <p:stCondLst>
                              <p:cond delay="187000"/>
                            </p:stCondLst>
                            <p:childTnLst>
                              <p:par>
                                <p:cTn id="17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3" fill="hold">
                            <p:stCondLst>
                              <p:cond delay="188000"/>
                            </p:stCondLst>
                            <p:childTnLst>
                              <p:par>
                                <p:cTn id="17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6" fill="hold">
                            <p:stCondLst>
                              <p:cond delay="189000"/>
                            </p:stCondLst>
                            <p:childTnLst>
                              <p:par>
                                <p:cTn id="17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9" fill="hold">
                            <p:stCondLst>
                              <p:cond delay="190000"/>
                            </p:stCondLst>
                            <p:childTnLst>
                              <p:par>
                                <p:cTn id="17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2" fill="hold">
                            <p:stCondLst>
                              <p:cond delay="191000"/>
                            </p:stCondLst>
                            <p:childTnLst>
                              <p:par>
                                <p:cTn id="17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5" fill="hold">
                            <p:stCondLst>
                              <p:cond delay="192000"/>
                            </p:stCondLst>
                            <p:childTnLst>
                              <p:par>
                                <p:cTn id="17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8" fill="hold">
                            <p:stCondLst>
                              <p:cond delay="193000"/>
                            </p:stCondLst>
                            <p:childTnLst>
                              <p:par>
                                <p:cTn id="17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1" fill="hold">
                            <p:stCondLst>
                              <p:cond delay="194000"/>
                            </p:stCondLst>
                            <p:childTnLst>
                              <p:par>
                                <p:cTn id="17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4" fill="hold">
                            <p:stCondLst>
                              <p:cond delay="195000"/>
                            </p:stCondLst>
                            <p:childTnLst>
                              <p:par>
                                <p:cTn id="17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7" fill="hold">
                            <p:stCondLst>
                              <p:cond delay="196000"/>
                            </p:stCondLst>
                            <p:childTnLst>
                              <p:par>
                                <p:cTn id="1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0" fill="hold">
                            <p:stCondLst>
                              <p:cond delay="197000"/>
                            </p:stCondLst>
                            <p:childTnLst>
                              <p:par>
                                <p:cTn id="1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3" fill="hold">
                            <p:stCondLst>
                              <p:cond delay="198000"/>
                            </p:stCondLst>
                            <p:childTnLst>
                              <p:par>
                                <p:cTn id="1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6" fill="hold">
                            <p:stCondLst>
                              <p:cond delay="199000"/>
                            </p:stCondLst>
                            <p:childTnLst>
                              <p:par>
                                <p:cTn id="1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9" fill="hold">
                            <p:stCondLst>
                              <p:cond delay="200000"/>
                            </p:stCondLst>
                            <p:childTnLst>
                              <p:par>
                                <p:cTn id="1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2" fill="hold">
                            <p:stCondLst>
                              <p:cond delay="201000"/>
                            </p:stCondLst>
                            <p:childTnLst>
                              <p:par>
                                <p:cTn id="17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5" fill="hold">
                            <p:stCondLst>
                              <p:cond delay="202000"/>
                            </p:stCondLst>
                            <p:childTnLst>
                              <p:par>
                                <p:cTn id="17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8" fill="hold">
                            <p:stCondLst>
                              <p:cond delay="203000"/>
                            </p:stCondLst>
                            <p:childTnLst>
                              <p:par>
                                <p:cTn id="17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1" fill="hold">
                            <p:stCondLst>
                              <p:cond delay="204000"/>
                            </p:stCondLst>
                            <p:childTnLst>
                              <p:par>
                                <p:cTn id="17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4" fill="hold">
                            <p:stCondLst>
                              <p:cond delay="205000"/>
                            </p:stCondLst>
                            <p:childTnLst>
                              <p:par>
                                <p:cTn id="17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7" fill="hold">
                            <p:stCondLst>
                              <p:cond delay="206000"/>
                            </p:stCondLst>
                            <p:childTnLst>
                              <p:par>
                                <p:cTn id="17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0" fill="hold">
                            <p:stCondLst>
                              <p:cond delay="207000"/>
                            </p:stCondLst>
                            <p:childTnLst>
                              <p:par>
                                <p:cTn id="17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3" fill="hold">
                            <p:stCondLst>
                              <p:cond delay="208000"/>
                            </p:stCondLst>
                            <p:childTnLst>
                              <p:par>
                                <p:cTn id="17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6" fill="hold">
                            <p:stCondLst>
                              <p:cond delay="209000"/>
                            </p:stCondLst>
                            <p:childTnLst>
                              <p:par>
                                <p:cTn id="17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9" fill="hold">
                            <p:stCondLst>
                              <p:cond delay="210000"/>
                            </p:stCondLst>
                            <p:childTnLst>
                              <p:par>
                                <p:cTn id="17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2" fill="hold">
                            <p:stCondLst>
                              <p:cond delay="211000"/>
                            </p:stCondLst>
                            <p:childTnLst>
                              <p:par>
                                <p:cTn id="17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5" fill="hold">
                            <p:stCondLst>
                              <p:cond delay="212000"/>
                            </p:stCondLst>
                            <p:childTnLst>
                              <p:par>
                                <p:cTn id="17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8" fill="hold">
                            <p:stCondLst>
                              <p:cond delay="213000"/>
                            </p:stCondLst>
                            <p:childTnLst>
                              <p:par>
                                <p:cTn id="17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1" fill="hold">
                            <p:stCondLst>
                              <p:cond delay="214000"/>
                            </p:stCondLst>
                            <p:childTnLst>
                              <p:par>
                                <p:cTn id="17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4" fill="hold">
                            <p:stCondLst>
                              <p:cond delay="215000"/>
                            </p:stCondLst>
                            <p:childTnLst>
                              <p:par>
                                <p:cTn id="17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7" fill="hold">
                            <p:stCondLst>
                              <p:cond delay="216000"/>
                            </p:stCondLst>
                            <p:childTnLst>
                              <p:par>
                                <p:cTn id="17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0" fill="hold">
                            <p:stCondLst>
                              <p:cond delay="217000"/>
                            </p:stCondLst>
                            <p:childTnLst>
                              <p:par>
                                <p:cTn id="17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3" fill="hold">
                            <p:stCondLst>
                              <p:cond delay="218000"/>
                            </p:stCondLst>
                            <p:childTnLst>
                              <p:par>
                                <p:cTn id="17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6" fill="hold">
                            <p:stCondLst>
                              <p:cond delay="219000"/>
                            </p:stCondLst>
                            <p:childTnLst>
                              <p:par>
                                <p:cTn id="17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9" fill="hold">
                            <p:stCondLst>
                              <p:cond delay="220000"/>
                            </p:stCondLst>
                            <p:childTnLst>
                              <p:par>
                                <p:cTn id="18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2" fill="hold">
                            <p:stCondLst>
                              <p:cond delay="221000"/>
                            </p:stCondLst>
                            <p:childTnLst>
                              <p:par>
                                <p:cTn id="18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5" fill="hold">
                            <p:stCondLst>
                              <p:cond delay="222000"/>
                            </p:stCondLst>
                            <p:childTnLst>
                              <p:par>
                                <p:cTn id="18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8" fill="hold">
                            <p:stCondLst>
                              <p:cond delay="223000"/>
                            </p:stCondLst>
                            <p:childTnLst>
                              <p:par>
                                <p:cTn id="18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1" fill="hold">
                            <p:stCondLst>
                              <p:cond delay="224000"/>
                            </p:stCondLst>
                            <p:childTnLst>
                              <p:par>
                                <p:cTn id="18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4" fill="hold">
                            <p:stCondLst>
                              <p:cond delay="225000"/>
                            </p:stCondLst>
                            <p:childTnLst>
                              <p:par>
                                <p:cTn id="18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7" fill="hold">
                            <p:stCondLst>
                              <p:cond delay="226000"/>
                            </p:stCondLst>
                            <p:childTnLst>
                              <p:par>
                                <p:cTn id="18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0" fill="hold">
                            <p:stCondLst>
                              <p:cond delay="227000"/>
                            </p:stCondLst>
                            <p:childTnLst>
                              <p:par>
                                <p:cTn id="18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3" fill="hold">
                            <p:stCondLst>
                              <p:cond delay="228000"/>
                            </p:stCondLst>
                            <p:childTnLst>
                              <p:par>
                                <p:cTn id="18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6" fill="hold">
                            <p:stCondLst>
                              <p:cond delay="229000"/>
                            </p:stCondLst>
                            <p:childTnLst>
                              <p:par>
                                <p:cTn id="18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9" fill="hold">
                            <p:stCondLst>
                              <p:cond delay="230000"/>
                            </p:stCondLst>
                            <p:childTnLst>
                              <p:par>
                                <p:cTn id="18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2" fill="hold">
                            <p:stCondLst>
                              <p:cond delay="231000"/>
                            </p:stCondLst>
                            <p:childTnLst>
                              <p:par>
                                <p:cTn id="18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5" fill="hold">
                            <p:stCondLst>
                              <p:cond delay="232000"/>
                            </p:stCondLst>
                            <p:childTnLst>
                              <p:par>
                                <p:cTn id="18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8" fill="hold">
                            <p:stCondLst>
                              <p:cond delay="233000"/>
                            </p:stCondLst>
                            <p:childTnLst>
                              <p:par>
                                <p:cTn id="18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1" fill="hold">
                            <p:stCondLst>
                              <p:cond delay="234000"/>
                            </p:stCondLst>
                            <p:childTnLst>
                              <p:par>
                                <p:cTn id="18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4" fill="hold">
                            <p:stCondLst>
                              <p:cond delay="235000"/>
                            </p:stCondLst>
                            <p:childTnLst>
                              <p:par>
                                <p:cTn id="18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7" fill="hold">
                            <p:stCondLst>
                              <p:cond delay="236000"/>
                            </p:stCondLst>
                            <p:childTnLst>
                              <p:par>
                                <p:cTn id="18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0" fill="hold">
                            <p:stCondLst>
                              <p:cond delay="237000"/>
                            </p:stCondLst>
                            <p:childTnLst>
                              <p:par>
                                <p:cTn id="18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3" fill="hold">
                            <p:stCondLst>
                              <p:cond delay="238000"/>
                            </p:stCondLst>
                            <p:childTnLst>
                              <p:par>
                                <p:cTn id="18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6" fill="hold">
                            <p:stCondLst>
                              <p:cond delay="239000"/>
                            </p:stCondLst>
                            <p:childTnLst>
                              <p:par>
                                <p:cTn id="18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9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8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2" fill="hold">
                            <p:stCondLst>
                              <p:cond delay="241000"/>
                            </p:stCondLst>
                            <p:childTnLst>
                              <p:par>
                                <p:cTn id="18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5" fill="hold">
                            <p:stCondLst>
                              <p:cond delay="242000"/>
                            </p:stCondLst>
                            <p:childTnLst>
                              <p:par>
                                <p:cTn id="18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8" fill="hold">
                            <p:stCondLst>
                              <p:cond delay="243000"/>
                            </p:stCondLst>
                            <p:childTnLst>
                              <p:par>
                                <p:cTn id="18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1" fill="hold">
                            <p:stCondLst>
                              <p:cond delay="244000"/>
                            </p:stCondLst>
                            <p:childTnLst>
                              <p:par>
                                <p:cTn id="18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4" fill="hold">
                            <p:stCondLst>
                              <p:cond delay="245000"/>
                            </p:stCondLst>
                            <p:childTnLst>
                              <p:par>
                                <p:cTn id="18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7" fill="hold">
                            <p:stCondLst>
                              <p:cond delay="246000"/>
                            </p:stCondLst>
                            <p:childTnLst>
                              <p:par>
                                <p:cTn id="18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0" fill="hold">
                            <p:stCondLst>
                              <p:cond delay="247000"/>
                            </p:stCondLst>
                            <p:childTnLst>
                              <p:par>
                                <p:cTn id="18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3" fill="hold">
                            <p:stCondLst>
                              <p:cond delay="248000"/>
                            </p:stCondLst>
                            <p:childTnLst>
                              <p:par>
                                <p:cTn id="18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6" fill="hold">
                            <p:stCondLst>
                              <p:cond delay="249000"/>
                            </p:stCondLst>
                            <p:childTnLst>
                              <p:par>
                                <p:cTn id="18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9" fill="hold">
                            <p:stCondLst>
                              <p:cond delay="250000"/>
                            </p:stCondLst>
                            <p:childTnLst>
                              <p:par>
                                <p:cTn id="18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2" fill="hold">
                            <p:stCondLst>
                              <p:cond delay="251000"/>
                            </p:stCondLst>
                            <p:childTnLst>
                              <p:par>
                                <p:cTn id="18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5" fill="hold">
                            <p:stCondLst>
                              <p:cond delay="252000"/>
                            </p:stCondLst>
                            <p:childTnLst>
                              <p:par>
                                <p:cTn id="18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8" fill="hold">
                            <p:stCondLst>
                              <p:cond delay="253000"/>
                            </p:stCondLst>
                            <p:childTnLst>
                              <p:par>
                                <p:cTn id="18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1" fill="hold">
                            <p:stCondLst>
                              <p:cond delay="254000"/>
                            </p:stCondLst>
                            <p:childTnLst>
                              <p:par>
                                <p:cTn id="19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4" fill="hold">
                            <p:stCondLst>
                              <p:cond delay="255000"/>
                            </p:stCondLst>
                            <p:childTnLst>
                              <p:par>
                                <p:cTn id="19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7" fill="hold">
                            <p:stCondLst>
                              <p:cond delay="256000"/>
                            </p:stCondLst>
                            <p:childTnLst>
                              <p:par>
                                <p:cTn id="19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0" fill="hold">
                            <p:stCondLst>
                              <p:cond delay="257000"/>
                            </p:stCondLst>
                            <p:childTnLst>
                              <p:par>
                                <p:cTn id="19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3" fill="hold">
                            <p:stCondLst>
                              <p:cond delay="258000"/>
                            </p:stCondLst>
                            <p:childTnLst>
                              <p:par>
                                <p:cTn id="19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6" fill="hold">
                            <p:stCondLst>
                              <p:cond delay="259000"/>
                            </p:stCondLst>
                            <p:childTnLst>
                              <p:par>
                                <p:cTn id="19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9" fill="hold">
                            <p:stCondLst>
                              <p:cond delay="260000"/>
                            </p:stCondLst>
                            <p:childTnLst>
                              <p:par>
                                <p:cTn id="19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2" fill="hold">
                            <p:stCondLst>
                              <p:cond delay="261000"/>
                            </p:stCondLst>
                            <p:childTnLst>
                              <p:par>
                                <p:cTn id="19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5" fill="hold">
                            <p:stCondLst>
                              <p:cond delay="262000"/>
                            </p:stCondLst>
                            <p:childTnLst>
                              <p:par>
                                <p:cTn id="19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8" fill="hold">
                            <p:stCondLst>
                              <p:cond delay="263000"/>
                            </p:stCondLst>
                            <p:childTnLst>
                              <p:par>
                                <p:cTn id="19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1" fill="hold">
                            <p:stCondLst>
                              <p:cond delay="264000"/>
                            </p:stCondLst>
                            <p:childTnLst>
                              <p:par>
                                <p:cTn id="19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4" fill="hold">
                            <p:stCondLst>
                              <p:cond delay="265000"/>
                            </p:stCondLst>
                            <p:childTnLst>
                              <p:par>
                                <p:cTn id="19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7" fill="hold">
                            <p:stCondLst>
                              <p:cond delay="266000"/>
                            </p:stCondLst>
                            <p:childTnLst>
                              <p:par>
                                <p:cTn id="19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0" fill="hold">
                            <p:stCondLst>
                              <p:cond delay="267000"/>
                            </p:stCondLst>
                            <p:childTnLst>
                              <p:par>
                                <p:cTn id="19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3" fill="hold">
                            <p:stCondLst>
                              <p:cond delay="268000"/>
                            </p:stCondLst>
                            <p:childTnLst>
                              <p:par>
                                <p:cTn id="19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6" fill="hold">
                            <p:stCondLst>
                              <p:cond delay="269000"/>
                            </p:stCondLst>
                            <p:childTnLst>
                              <p:par>
                                <p:cTn id="19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9" fill="hold">
                            <p:stCondLst>
                              <p:cond delay="270000"/>
                            </p:stCondLst>
                            <p:childTnLst>
                              <p:par>
                                <p:cTn id="19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2" fill="hold">
                            <p:stCondLst>
                              <p:cond delay="271000"/>
                            </p:stCondLst>
                            <p:childTnLst>
                              <p:par>
                                <p:cTn id="19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5" fill="hold">
                            <p:stCondLst>
                              <p:cond delay="272000"/>
                            </p:stCondLst>
                            <p:childTnLst>
                              <p:par>
                                <p:cTn id="19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8" fill="hold">
                            <p:stCondLst>
                              <p:cond delay="273000"/>
                            </p:stCondLst>
                            <p:childTnLst>
                              <p:par>
                                <p:cTn id="19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1" fill="hold">
                            <p:stCondLst>
                              <p:cond delay="274000"/>
                            </p:stCondLst>
                            <p:childTnLst>
                              <p:par>
                                <p:cTn id="19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4" fill="hold">
                            <p:stCondLst>
                              <p:cond delay="275000"/>
                            </p:stCondLst>
                            <p:childTnLst>
                              <p:par>
                                <p:cTn id="19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7" fill="hold">
                            <p:stCondLst>
                              <p:cond delay="276000"/>
                            </p:stCondLst>
                            <p:childTnLst>
                              <p:par>
                                <p:cTn id="19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0" fill="hold">
                            <p:stCondLst>
                              <p:cond delay="277000"/>
                            </p:stCondLst>
                            <p:childTnLst>
                              <p:par>
                                <p:cTn id="19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3" fill="hold">
                            <p:stCondLst>
                              <p:cond delay="278000"/>
                            </p:stCondLst>
                            <p:childTnLst>
                              <p:par>
                                <p:cTn id="19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6" fill="hold">
                            <p:stCondLst>
                              <p:cond delay="279000"/>
                            </p:stCondLst>
                            <p:childTnLst>
                              <p:par>
                                <p:cTn id="19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9" fill="hold">
                            <p:stCondLst>
                              <p:cond delay="280000"/>
                            </p:stCondLst>
                            <p:childTnLst>
                              <p:par>
                                <p:cTn id="19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2" fill="hold">
                            <p:stCondLst>
                              <p:cond delay="281000"/>
                            </p:stCondLst>
                            <p:childTnLst>
                              <p:par>
                                <p:cTn id="19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5" fill="hold">
                            <p:stCondLst>
                              <p:cond delay="282000"/>
                            </p:stCondLst>
                            <p:childTnLst>
                              <p:par>
                                <p:cTn id="19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8" fill="hold">
                            <p:stCondLst>
                              <p:cond delay="283000"/>
                            </p:stCondLst>
                            <p:childTnLst>
                              <p:par>
                                <p:cTn id="19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1" fill="hold">
                            <p:stCondLst>
                              <p:cond delay="284000"/>
                            </p:stCondLst>
                            <p:childTnLst>
                              <p:par>
                                <p:cTn id="19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4" fill="hold">
                            <p:stCondLst>
                              <p:cond delay="285000"/>
                            </p:stCondLst>
                            <p:childTnLst>
                              <p:par>
                                <p:cTn id="19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7" fill="hold">
                            <p:stCondLst>
                              <p:cond delay="286000"/>
                            </p:stCondLst>
                            <p:childTnLst>
                              <p:par>
                                <p:cTn id="19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0" fill="hold">
                            <p:stCondLst>
                              <p:cond delay="287000"/>
                            </p:stCondLst>
                            <p:childTnLst>
                              <p:par>
                                <p:cTn id="20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3" fill="hold">
                            <p:stCondLst>
                              <p:cond delay="288000"/>
                            </p:stCondLst>
                            <p:childTnLst>
                              <p:par>
                                <p:cTn id="20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6" fill="hold">
                            <p:stCondLst>
                              <p:cond delay="289000"/>
                            </p:stCondLst>
                            <p:childTnLst>
                              <p:par>
                                <p:cTn id="20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9" fill="hold">
                            <p:stCondLst>
                              <p:cond delay="290000"/>
                            </p:stCondLst>
                            <p:childTnLst>
                              <p:par>
                                <p:cTn id="20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2" fill="hold">
                            <p:stCondLst>
                              <p:cond delay="291000"/>
                            </p:stCondLst>
                            <p:childTnLst>
                              <p:par>
                                <p:cTn id="20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5" fill="hold">
                            <p:stCondLst>
                              <p:cond delay="292000"/>
                            </p:stCondLst>
                            <p:childTnLst>
                              <p:par>
                                <p:cTn id="20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8" fill="hold">
                            <p:stCondLst>
                              <p:cond delay="293000"/>
                            </p:stCondLst>
                            <p:childTnLst>
                              <p:par>
                                <p:cTn id="20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1" fill="hold">
                            <p:stCondLst>
                              <p:cond delay="294000"/>
                            </p:stCondLst>
                            <p:childTnLst>
                              <p:par>
                                <p:cTn id="20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4" fill="hold">
                            <p:stCondLst>
                              <p:cond delay="295000"/>
                            </p:stCondLst>
                            <p:childTnLst>
                              <p:par>
                                <p:cTn id="20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7" fill="hold">
                            <p:stCondLst>
                              <p:cond delay="296000"/>
                            </p:stCondLst>
                            <p:childTnLst>
                              <p:par>
                                <p:cTn id="20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0" fill="hold">
                            <p:stCondLst>
                              <p:cond delay="297000"/>
                            </p:stCondLst>
                            <p:childTnLst>
                              <p:par>
                                <p:cTn id="20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3" fill="hold">
                            <p:stCondLst>
                              <p:cond delay="298000"/>
                            </p:stCondLst>
                            <p:childTnLst>
                              <p:par>
                                <p:cTn id="20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6" fill="hold">
                            <p:stCondLst>
                              <p:cond delay="299000"/>
                            </p:stCondLst>
                            <p:childTnLst>
                              <p:par>
                                <p:cTn id="20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8"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 animBg="1"/>
      <p:bldP spid="13" grpId="0" animBg="1"/>
      <p:bldP spid="1645" grpId="0" animBg="1"/>
      <p:bldP spid="1645" grpId="1" animBg="1"/>
      <p:bldP spid="1646" grpId="0" animBg="1"/>
      <p:bldP spid="1646" grpId="1" animBg="1"/>
      <p:bldP spid="1647" grpId="0" animBg="1"/>
      <p:bldP spid="1647" grpId="1" animBg="1"/>
      <p:bldP spid="1648" grpId="0" animBg="1"/>
      <p:bldP spid="1648" grpId="1" animBg="1"/>
      <p:bldP spid="1649" grpId="0" animBg="1"/>
      <p:bldP spid="1649" grpId="1" animBg="1"/>
      <p:bldP spid="1650" grpId="0" animBg="1"/>
      <p:bldP spid="1650" grpId="1" animBg="1"/>
      <p:bldP spid="1651" grpId="0" animBg="1"/>
      <p:bldP spid="1651" grpId="1" animBg="1"/>
      <p:bldP spid="1652" grpId="0" animBg="1"/>
      <p:bldP spid="1652" grpId="1" animBg="1"/>
      <p:bldP spid="1653" grpId="0" animBg="1"/>
      <p:bldP spid="1653" grpId="1" animBg="1"/>
      <p:bldP spid="1654" grpId="0" animBg="1"/>
      <p:bldP spid="1654" grpId="1" animBg="1"/>
      <p:bldP spid="1655" grpId="0" animBg="1"/>
      <p:bldP spid="1655" grpId="1" animBg="1"/>
      <p:bldP spid="1656" grpId="0" animBg="1"/>
      <p:bldP spid="1656" grpId="1" animBg="1"/>
      <p:bldP spid="1657" grpId="0" animBg="1"/>
      <p:bldP spid="1657" grpId="1" animBg="1"/>
      <p:bldP spid="1658" grpId="0" animBg="1"/>
      <p:bldP spid="1658" grpId="1" animBg="1"/>
      <p:bldP spid="1659" grpId="0" animBg="1"/>
      <p:bldP spid="1659" grpId="1" animBg="1"/>
      <p:bldP spid="1660" grpId="0" animBg="1"/>
      <p:bldP spid="1660" grpId="1" animBg="1"/>
      <p:bldP spid="1661" grpId="0" animBg="1"/>
      <p:bldP spid="1661" grpId="1" animBg="1"/>
      <p:bldP spid="1662" grpId="0" animBg="1"/>
      <p:bldP spid="1662" grpId="1" animBg="1"/>
      <p:bldP spid="1663" grpId="0" animBg="1"/>
      <p:bldP spid="1663" grpId="1" animBg="1"/>
      <p:bldP spid="1664" grpId="0" animBg="1"/>
      <p:bldP spid="1664" grpId="1" animBg="1"/>
      <p:bldP spid="1665" grpId="0" animBg="1"/>
      <p:bldP spid="1665" grpId="1" animBg="1"/>
      <p:bldP spid="1666" grpId="0" animBg="1"/>
      <p:bldP spid="1666" grpId="1" animBg="1"/>
      <p:bldP spid="1667" grpId="0" animBg="1"/>
      <p:bldP spid="1667" grpId="1" animBg="1"/>
      <p:bldP spid="1668" grpId="0" animBg="1"/>
      <p:bldP spid="1668" grpId="1" animBg="1"/>
      <p:bldP spid="1669" grpId="0" animBg="1"/>
      <p:bldP spid="1669" grpId="1" animBg="1"/>
      <p:bldP spid="1670" grpId="0" animBg="1"/>
      <p:bldP spid="1670" grpId="1" animBg="1"/>
      <p:bldP spid="1671" grpId="0" animBg="1"/>
      <p:bldP spid="1671" grpId="1" animBg="1"/>
      <p:bldP spid="1672" grpId="0" animBg="1"/>
      <p:bldP spid="1672" grpId="1" animBg="1"/>
      <p:bldP spid="1673" grpId="0" animBg="1"/>
      <p:bldP spid="1673" grpId="1" animBg="1"/>
      <p:bldP spid="1674" grpId="0" animBg="1"/>
      <p:bldP spid="1674" grpId="1" animBg="1"/>
      <p:bldP spid="1675" grpId="0" animBg="1"/>
      <p:bldP spid="1675" grpId="1" animBg="1"/>
      <p:bldP spid="1676" grpId="0" animBg="1"/>
      <p:bldP spid="1676" grpId="1" animBg="1"/>
      <p:bldP spid="1677" grpId="0" animBg="1"/>
      <p:bldP spid="1677" grpId="1" animBg="1"/>
      <p:bldP spid="1678" grpId="0" animBg="1"/>
      <p:bldP spid="1678" grpId="1" animBg="1"/>
      <p:bldP spid="1679" grpId="0" animBg="1"/>
      <p:bldP spid="1679" grpId="1" animBg="1"/>
      <p:bldP spid="1680" grpId="0" animBg="1"/>
      <p:bldP spid="1680" grpId="1" animBg="1"/>
      <p:bldP spid="1681" grpId="0" animBg="1"/>
      <p:bldP spid="1681" grpId="1" animBg="1"/>
      <p:bldP spid="1682" grpId="0" animBg="1"/>
      <p:bldP spid="1682" grpId="1" animBg="1"/>
      <p:bldP spid="1683" grpId="0" animBg="1"/>
      <p:bldP spid="1683" grpId="1" animBg="1"/>
      <p:bldP spid="1684" grpId="0" animBg="1"/>
      <p:bldP spid="1684" grpId="1" animBg="1"/>
      <p:bldP spid="1685" grpId="0" animBg="1"/>
      <p:bldP spid="1685" grpId="1" animBg="1"/>
      <p:bldP spid="1686" grpId="0" animBg="1"/>
      <p:bldP spid="1686" grpId="1" animBg="1"/>
      <p:bldP spid="1687" grpId="0" animBg="1"/>
      <p:bldP spid="1687" grpId="1" animBg="1"/>
      <p:bldP spid="1688" grpId="0" animBg="1"/>
      <p:bldP spid="1688" grpId="1" animBg="1"/>
      <p:bldP spid="1689" grpId="0" animBg="1"/>
      <p:bldP spid="1689" grpId="1" animBg="1"/>
      <p:bldP spid="1690" grpId="0" animBg="1"/>
      <p:bldP spid="1690" grpId="1" animBg="1"/>
      <p:bldP spid="1691" grpId="0" animBg="1"/>
      <p:bldP spid="1691" grpId="1" animBg="1"/>
      <p:bldP spid="1692" grpId="0" animBg="1"/>
      <p:bldP spid="1692" grpId="1" animBg="1"/>
      <p:bldP spid="1693" grpId="0" animBg="1"/>
      <p:bldP spid="1693" grpId="1" animBg="1"/>
      <p:bldP spid="1694" grpId="0" animBg="1"/>
      <p:bldP spid="1694" grpId="1" animBg="1"/>
      <p:bldP spid="1695" grpId="0" animBg="1"/>
      <p:bldP spid="1695" grpId="1" animBg="1"/>
      <p:bldP spid="1696" grpId="0" animBg="1"/>
      <p:bldP spid="1696" grpId="1" animBg="1"/>
      <p:bldP spid="1697" grpId="0" animBg="1"/>
      <p:bldP spid="1697" grpId="1" animBg="1"/>
      <p:bldP spid="1698" grpId="0" animBg="1"/>
      <p:bldP spid="1698" grpId="1" animBg="1"/>
      <p:bldP spid="1699" grpId="0" animBg="1"/>
      <p:bldP spid="1699" grpId="1" animBg="1"/>
      <p:bldP spid="1700" grpId="0" animBg="1"/>
      <p:bldP spid="1700" grpId="1" animBg="1"/>
      <p:bldP spid="1701" grpId="0" animBg="1"/>
      <p:bldP spid="1701" grpId="1" animBg="1"/>
      <p:bldP spid="1702" grpId="0" animBg="1"/>
      <p:bldP spid="1702" grpId="1" animBg="1"/>
      <p:bldP spid="1703" grpId="0" animBg="1"/>
      <p:bldP spid="1703" grpId="1" animBg="1"/>
      <p:bldP spid="1704" grpId="0" animBg="1"/>
      <p:bldP spid="1704" grpId="1" animBg="1"/>
      <p:bldP spid="1705" grpId="0" animBg="1"/>
      <p:bldP spid="1705" grpId="1" animBg="1"/>
      <p:bldP spid="1706" grpId="0" animBg="1"/>
      <p:bldP spid="1706" grpId="1" animBg="1"/>
      <p:bldP spid="1707" grpId="0" animBg="1"/>
      <p:bldP spid="1707" grpId="1" animBg="1"/>
      <p:bldP spid="1708" grpId="0" animBg="1"/>
      <p:bldP spid="1708" grpId="1" animBg="1"/>
      <p:bldP spid="1709" grpId="0" animBg="1"/>
      <p:bldP spid="1709" grpId="1" animBg="1"/>
      <p:bldP spid="1710" grpId="0" animBg="1"/>
      <p:bldP spid="1710" grpId="1" animBg="1"/>
      <p:bldP spid="1711" grpId="0" animBg="1"/>
      <p:bldP spid="1711" grpId="1" animBg="1"/>
      <p:bldP spid="1712" grpId="0" animBg="1"/>
      <p:bldP spid="1712" grpId="1" animBg="1"/>
      <p:bldP spid="1713" grpId="0" animBg="1"/>
      <p:bldP spid="1713" grpId="1" animBg="1"/>
      <p:bldP spid="1714" grpId="0" animBg="1"/>
      <p:bldP spid="1714" grpId="1" animBg="1"/>
      <p:bldP spid="1715" grpId="0" animBg="1"/>
      <p:bldP spid="1715" grpId="1" animBg="1"/>
      <p:bldP spid="1716" grpId="0" animBg="1"/>
      <p:bldP spid="1716" grpId="1" animBg="1"/>
      <p:bldP spid="1717" grpId="0" animBg="1"/>
      <p:bldP spid="1717" grpId="1" animBg="1"/>
      <p:bldP spid="1718" grpId="0" animBg="1"/>
      <p:bldP spid="1718" grpId="1" animBg="1"/>
      <p:bldP spid="1719" grpId="0" animBg="1"/>
      <p:bldP spid="1719" grpId="1" animBg="1"/>
      <p:bldP spid="1720" grpId="0" animBg="1"/>
      <p:bldP spid="1720" grpId="1" animBg="1"/>
      <p:bldP spid="1721" grpId="0" animBg="1"/>
      <p:bldP spid="1721" grpId="1" animBg="1"/>
      <p:bldP spid="1722" grpId="0" animBg="1"/>
      <p:bldP spid="1722" grpId="1" animBg="1"/>
      <p:bldP spid="1723" grpId="0" animBg="1"/>
      <p:bldP spid="1723" grpId="1" animBg="1"/>
      <p:bldP spid="1724" grpId="0" animBg="1"/>
      <p:bldP spid="1724" grpId="1" animBg="1"/>
      <p:bldP spid="1725" grpId="0" animBg="1"/>
      <p:bldP spid="1725" grpId="1" animBg="1"/>
      <p:bldP spid="1726" grpId="0" animBg="1"/>
      <p:bldP spid="1726" grpId="1" animBg="1"/>
      <p:bldP spid="1727" grpId="0" animBg="1"/>
      <p:bldP spid="1727" grpId="1" animBg="1"/>
      <p:bldP spid="1728" grpId="0" animBg="1"/>
      <p:bldP spid="1728" grpId="1" animBg="1"/>
      <p:bldP spid="1729" grpId="0" animBg="1"/>
      <p:bldP spid="1729" grpId="1" animBg="1"/>
      <p:bldP spid="1730" grpId="0" animBg="1"/>
      <p:bldP spid="1730" grpId="1" animBg="1"/>
      <p:bldP spid="1731" grpId="0" animBg="1"/>
      <p:bldP spid="1731" grpId="1" animBg="1"/>
      <p:bldP spid="1732" grpId="0" animBg="1"/>
      <p:bldP spid="1732" grpId="1" animBg="1"/>
      <p:bldP spid="1733" grpId="0" animBg="1"/>
      <p:bldP spid="1733" grpId="1" animBg="1"/>
      <p:bldP spid="1734" grpId="0" animBg="1"/>
      <p:bldP spid="1734" grpId="1" animBg="1"/>
      <p:bldP spid="1735" grpId="0" animBg="1"/>
      <p:bldP spid="1735" grpId="1" animBg="1"/>
      <p:bldP spid="1736" grpId="0" animBg="1"/>
      <p:bldP spid="1736" grpId="1" animBg="1"/>
      <p:bldP spid="1737" grpId="0" animBg="1"/>
      <p:bldP spid="1737" grpId="1" animBg="1"/>
      <p:bldP spid="1738" grpId="0" animBg="1"/>
      <p:bldP spid="1738" grpId="1" animBg="1"/>
      <p:bldP spid="1739" grpId="0" animBg="1"/>
      <p:bldP spid="1739" grpId="1" animBg="1"/>
      <p:bldP spid="1740" grpId="0" animBg="1"/>
      <p:bldP spid="1740" grpId="1" animBg="1"/>
      <p:bldP spid="1741" grpId="0" animBg="1"/>
      <p:bldP spid="1741" grpId="1" animBg="1"/>
      <p:bldP spid="1742" grpId="0" animBg="1"/>
      <p:bldP spid="1742" grpId="1" animBg="1"/>
      <p:bldP spid="1743" grpId="0" animBg="1"/>
      <p:bldP spid="1743" grpId="1" animBg="1"/>
      <p:bldP spid="1744" grpId="0" animBg="1"/>
      <p:bldP spid="1744" grpId="1" animBg="1"/>
      <p:bldP spid="1745" grpId="0" animBg="1"/>
      <p:bldP spid="1745" grpId="1" animBg="1"/>
      <p:bldP spid="1746" grpId="0" animBg="1"/>
      <p:bldP spid="1746" grpId="1" animBg="1"/>
      <p:bldP spid="1747" grpId="0" animBg="1"/>
      <p:bldP spid="1747" grpId="1" animBg="1"/>
      <p:bldP spid="1748" grpId="0" animBg="1"/>
      <p:bldP spid="1748" grpId="1" animBg="1"/>
      <p:bldP spid="1749" grpId="0" animBg="1"/>
      <p:bldP spid="1749" grpId="1" animBg="1"/>
      <p:bldP spid="1750" grpId="0" animBg="1"/>
      <p:bldP spid="1750" grpId="1" animBg="1"/>
      <p:bldP spid="1751" grpId="0" animBg="1"/>
      <p:bldP spid="1751" grpId="1" animBg="1"/>
      <p:bldP spid="1752" grpId="0" animBg="1"/>
      <p:bldP spid="1752" grpId="1" animBg="1"/>
      <p:bldP spid="1753" grpId="0" animBg="1"/>
      <p:bldP spid="1753" grpId="1" animBg="1"/>
      <p:bldP spid="1754" grpId="0" animBg="1"/>
      <p:bldP spid="1754" grpId="1" animBg="1"/>
      <p:bldP spid="1755" grpId="0" animBg="1"/>
      <p:bldP spid="1755" grpId="1" animBg="1"/>
      <p:bldP spid="1756" grpId="0" animBg="1"/>
      <p:bldP spid="1756" grpId="1" animBg="1"/>
      <p:bldP spid="1757" grpId="0" animBg="1"/>
      <p:bldP spid="1757" grpId="1" animBg="1"/>
      <p:bldP spid="1758" grpId="0" animBg="1"/>
      <p:bldP spid="1758" grpId="1" animBg="1"/>
      <p:bldP spid="1759" grpId="0" animBg="1"/>
      <p:bldP spid="1759" grpId="1" animBg="1"/>
      <p:bldP spid="1760" grpId="0" animBg="1"/>
      <p:bldP spid="1760" grpId="1" animBg="1"/>
      <p:bldP spid="1761" grpId="0" animBg="1"/>
      <p:bldP spid="1761" grpId="1" animBg="1"/>
      <p:bldP spid="1762" grpId="0" animBg="1"/>
      <p:bldP spid="1762" grpId="1" animBg="1"/>
      <p:bldP spid="1763" grpId="0" animBg="1"/>
      <p:bldP spid="1763" grpId="1" animBg="1"/>
      <p:bldP spid="1764" grpId="0" animBg="1"/>
      <p:bldP spid="1764" grpId="1" animBg="1"/>
      <p:bldP spid="1765" grpId="0" animBg="1"/>
      <p:bldP spid="1765" grpId="1" animBg="1"/>
      <p:bldP spid="1766" grpId="0" animBg="1"/>
      <p:bldP spid="1766" grpId="1" animBg="1"/>
      <p:bldP spid="1767" grpId="0" animBg="1"/>
      <p:bldP spid="1767" grpId="1" animBg="1"/>
      <p:bldP spid="1768" grpId="0" animBg="1"/>
      <p:bldP spid="1768" grpId="1" animBg="1"/>
      <p:bldP spid="1769" grpId="0" animBg="1"/>
      <p:bldP spid="1769" grpId="1" animBg="1"/>
      <p:bldP spid="1770" grpId="0" animBg="1"/>
      <p:bldP spid="1770" grpId="1" animBg="1"/>
      <p:bldP spid="1771" grpId="0" animBg="1"/>
      <p:bldP spid="1771" grpId="1" animBg="1"/>
      <p:bldP spid="1772" grpId="0" animBg="1"/>
      <p:bldP spid="1772" grpId="1" animBg="1"/>
      <p:bldP spid="1773" grpId="0" animBg="1"/>
      <p:bldP spid="1773" grpId="1" animBg="1"/>
      <p:bldP spid="1774" grpId="0" animBg="1"/>
      <p:bldP spid="1774" grpId="1" animBg="1"/>
      <p:bldP spid="1775" grpId="0" animBg="1"/>
      <p:bldP spid="1775" grpId="1" animBg="1"/>
      <p:bldP spid="1776" grpId="0" animBg="1"/>
      <p:bldP spid="1776" grpId="1" animBg="1"/>
      <p:bldP spid="1777" grpId="0" animBg="1"/>
      <p:bldP spid="1777" grpId="1" animBg="1"/>
      <p:bldP spid="1778" grpId="0" animBg="1"/>
      <p:bldP spid="1778" grpId="1" animBg="1"/>
      <p:bldP spid="1779" grpId="0" animBg="1"/>
      <p:bldP spid="1779" grpId="1" animBg="1"/>
      <p:bldP spid="1780" grpId="0" animBg="1"/>
      <p:bldP spid="1780" grpId="1" animBg="1"/>
      <p:bldP spid="1781" grpId="0" animBg="1"/>
      <p:bldP spid="1781" grpId="1" animBg="1"/>
      <p:bldP spid="1782" grpId="0" animBg="1"/>
      <p:bldP spid="1782" grpId="1" animBg="1"/>
      <p:bldP spid="1783" grpId="0" animBg="1"/>
      <p:bldP spid="1783" grpId="1" animBg="1"/>
      <p:bldP spid="1784" grpId="0" animBg="1"/>
      <p:bldP spid="1784" grpId="1" animBg="1"/>
      <p:bldP spid="1785" grpId="0" animBg="1"/>
      <p:bldP spid="1785" grpId="1" animBg="1"/>
      <p:bldP spid="1786" grpId="0" animBg="1"/>
      <p:bldP spid="1786" grpId="1" animBg="1"/>
      <p:bldP spid="1787" grpId="0" animBg="1"/>
      <p:bldP spid="1787" grpId="1" animBg="1"/>
      <p:bldP spid="1788" grpId="0" animBg="1"/>
      <p:bldP spid="1788" grpId="1" animBg="1"/>
      <p:bldP spid="1789" grpId="0" animBg="1"/>
      <p:bldP spid="1789" grpId="1" animBg="1"/>
      <p:bldP spid="1790" grpId="0" animBg="1"/>
      <p:bldP spid="1790" grpId="1" animBg="1"/>
      <p:bldP spid="1791" grpId="0" animBg="1"/>
      <p:bldP spid="1791" grpId="1" animBg="1"/>
      <p:bldP spid="1792" grpId="0" animBg="1"/>
      <p:bldP spid="1792" grpId="1" animBg="1"/>
      <p:bldP spid="1793" grpId="0" animBg="1"/>
      <p:bldP spid="1793" grpId="1" animBg="1"/>
      <p:bldP spid="1794" grpId="0" animBg="1"/>
      <p:bldP spid="1794" grpId="1" animBg="1"/>
      <p:bldP spid="1795" grpId="0" animBg="1"/>
      <p:bldP spid="1795" grpId="1" animBg="1"/>
      <p:bldP spid="1796" grpId="0" animBg="1"/>
      <p:bldP spid="1796" grpId="1" animBg="1"/>
      <p:bldP spid="1797" grpId="0" animBg="1"/>
      <p:bldP spid="1797" grpId="1" animBg="1"/>
      <p:bldP spid="1798" grpId="0" animBg="1"/>
      <p:bldP spid="1798" grpId="1" animBg="1"/>
      <p:bldP spid="1799" grpId="0" animBg="1"/>
      <p:bldP spid="1799" grpId="1" animBg="1"/>
      <p:bldP spid="1800" grpId="0" animBg="1"/>
      <p:bldP spid="1800" grpId="1" animBg="1"/>
      <p:bldP spid="1801" grpId="0" animBg="1"/>
      <p:bldP spid="1801" grpId="1" animBg="1"/>
      <p:bldP spid="1802" grpId="0" animBg="1"/>
      <p:bldP spid="1802" grpId="1" animBg="1"/>
      <p:bldP spid="1803" grpId="0" animBg="1"/>
      <p:bldP spid="1803" grpId="1" animBg="1"/>
      <p:bldP spid="1804" grpId="0" animBg="1"/>
      <p:bldP spid="1804" grpId="1" animBg="1"/>
      <p:bldP spid="1805" grpId="0" animBg="1"/>
      <p:bldP spid="1805" grpId="1" animBg="1"/>
      <p:bldP spid="1806" grpId="0" animBg="1"/>
      <p:bldP spid="1806" grpId="1" animBg="1"/>
      <p:bldP spid="1807" grpId="0" animBg="1"/>
      <p:bldP spid="1807" grpId="1" animBg="1"/>
      <p:bldP spid="1808" grpId="0" animBg="1"/>
      <p:bldP spid="1808" grpId="1" animBg="1"/>
      <p:bldP spid="1809" grpId="0" animBg="1"/>
      <p:bldP spid="1809" grpId="1" animBg="1"/>
      <p:bldP spid="1810" grpId="0" animBg="1"/>
      <p:bldP spid="1810" grpId="1" animBg="1"/>
      <p:bldP spid="1811" grpId="0" animBg="1"/>
      <p:bldP spid="1811" grpId="1" animBg="1"/>
      <p:bldP spid="1812" grpId="0" animBg="1"/>
      <p:bldP spid="1812" grpId="1" animBg="1"/>
      <p:bldP spid="1813" grpId="0" animBg="1"/>
      <p:bldP spid="1813" grpId="1" animBg="1"/>
      <p:bldP spid="1814" grpId="0" animBg="1"/>
      <p:bldP spid="1814" grpId="1" animBg="1"/>
      <p:bldP spid="1815" grpId="0" animBg="1"/>
      <p:bldP spid="1815" grpId="1" animBg="1"/>
      <p:bldP spid="1816" grpId="0" animBg="1"/>
      <p:bldP spid="1816" grpId="1" animBg="1"/>
      <p:bldP spid="1817" grpId="0" animBg="1"/>
      <p:bldP spid="1817" grpId="1" animBg="1"/>
      <p:bldP spid="1818" grpId="0" animBg="1"/>
      <p:bldP spid="1818" grpId="1" animBg="1"/>
      <p:bldP spid="1819" grpId="0" animBg="1"/>
      <p:bldP spid="1819" grpId="1" animBg="1"/>
      <p:bldP spid="1820" grpId="0" animBg="1"/>
      <p:bldP spid="1820" grpId="1" animBg="1"/>
      <p:bldP spid="1821" grpId="0" animBg="1"/>
      <p:bldP spid="1821" grpId="1" animBg="1"/>
      <p:bldP spid="1822" grpId="0" animBg="1"/>
      <p:bldP spid="1822" grpId="1" animBg="1"/>
      <p:bldP spid="1823" grpId="0" animBg="1"/>
      <p:bldP spid="1823" grpId="1" animBg="1"/>
      <p:bldP spid="1824" grpId="0" animBg="1"/>
      <p:bldP spid="1824" grpId="1" animBg="1"/>
      <p:bldP spid="1825" grpId="0" animBg="1"/>
      <p:bldP spid="1825" grpId="1" animBg="1"/>
      <p:bldP spid="1826" grpId="0" animBg="1"/>
      <p:bldP spid="1826" grpId="1" animBg="1"/>
      <p:bldP spid="1827" grpId="0" animBg="1"/>
      <p:bldP spid="1828" grpId="0" animBg="1"/>
      <p:bldP spid="1829" grpId="0" animBg="1"/>
      <p:bldP spid="1830" grpId="0" animBg="1"/>
      <p:bldP spid="1831" grpId="0" animBg="1"/>
      <p:bldP spid="1832" grpId="0" animBg="1"/>
      <p:bldP spid="1833" grpId="0" animBg="1"/>
      <p:bldP spid="1834" grpId="0" animBg="1"/>
      <p:bldP spid="1835" grpId="0" animBg="1"/>
      <p:bldP spid="1836" grpId="0" animBg="1"/>
      <p:bldP spid="1837" grpId="0" animBg="1"/>
      <p:bldP spid="1838" grpId="0" animBg="1"/>
      <p:bldP spid="1839" grpId="0" animBg="1"/>
      <p:bldP spid="1840" grpId="0" animBg="1"/>
      <p:bldP spid="1841" grpId="0" animBg="1"/>
      <p:bldP spid="1842" grpId="0" animBg="1"/>
      <p:bldP spid="1843" grpId="0" animBg="1"/>
      <p:bldP spid="1844" grpId="0" animBg="1"/>
      <p:bldP spid="1845" grpId="0" animBg="1"/>
      <p:bldP spid="1846" grpId="0" animBg="1"/>
      <p:bldP spid="1847" grpId="0" animBg="1"/>
      <p:bldP spid="1848" grpId="0" animBg="1"/>
      <p:bldP spid="1849" grpId="0" animBg="1"/>
      <p:bldP spid="1850" grpId="0" animBg="1"/>
      <p:bldP spid="1851" grpId="0" animBg="1"/>
      <p:bldP spid="1852" grpId="0" animBg="1"/>
      <p:bldP spid="1853" grpId="0" animBg="1"/>
      <p:bldP spid="1854" grpId="0" animBg="1"/>
      <p:bldP spid="1855" grpId="0" animBg="1"/>
      <p:bldP spid="1856" grpId="0" animBg="1"/>
      <p:bldP spid="1857" grpId="0" animBg="1"/>
      <p:bldP spid="1858" grpId="0" animBg="1"/>
      <p:bldP spid="1859" grpId="0" animBg="1"/>
      <p:bldP spid="1860" grpId="0" animBg="1"/>
      <p:bldP spid="1861" grpId="0" animBg="1"/>
      <p:bldP spid="1862" grpId="0" animBg="1"/>
      <p:bldP spid="1863" grpId="0" animBg="1"/>
      <p:bldP spid="1864" grpId="0" animBg="1"/>
      <p:bldP spid="1865" grpId="0" animBg="1"/>
      <p:bldP spid="1866" grpId="0" animBg="1"/>
      <p:bldP spid="1867" grpId="0" animBg="1"/>
      <p:bldP spid="1868" grpId="0" animBg="1"/>
      <p:bldP spid="1869" grpId="0" animBg="1"/>
      <p:bldP spid="1870" grpId="0" animBg="1"/>
      <p:bldP spid="1871" grpId="0" animBg="1"/>
      <p:bldP spid="1872" grpId="0" animBg="1"/>
      <p:bldP spid="1873" grpId="0" animBg="1"/>
      <p:bldP spid="1874" grpId="0" animBg="1"/>
      <p:bldP spid="1875" grpId="0" animBg="1"/>
      <p:bldP spid="1876" grpId="0" animBg="1"/>
      <p:bldP spid="1877" grpId="0" animBg="1"/>
      <p:bldP spid="1878" grpId="0" animBg="1"/>
      <p:bldP spid="1879" grpId="0" animBg="1"/>
      <p:bldP spid="1880" grpId="0" animBg="1"/>
      <p:bldP spid="1881" grpId="0" animBg="1"/>
      <p:bldP spid="1882" grpId="0" animBg="1"/>
      <p:bldP spid="1883" grpId="0" animBg="1"/>
      <p:bldP spid="1884" grpId="0" animBg="1"/>
      <p:bldP spid="1885" grpId="0" animBg="1"/>
      <p:bldP spid="1886" grpId="0" animBg="1"/>
      <p:bldP spid="1887" grpId="0" animBg="1"/>
      <p:bldP spid="1888" grpId="0" animBg="1"/>
      <p:bldP spid="1889" grpId="0" animBg="1"/>
      <p:bldP spid="1890" grpId="0" animBg="1"/>
      <p:bldP spid="1891" grpId="0" animBg="1"/>
      <p:bldP spid="1892" grpId="0" animBg="1"/>
      <p:bldP spid="1893" grpId="0" animBg="1"/>
      <p:bldP spid="1894" grpId="0" animBg="1"/>
      <p:bldP spid="1895" grpId="0" animBg="1"/>
      <p:bldP spid="1896" grpId="0" animBg="1"/>
      <p:bldP spid="1897" grpId="0" animBg="1"/>
      <p:bldP spid="1898" grpId="0" animBg="1"/>
      <p:bldP spid="1899" grpId="0" animBg="1"/>
      <p:bldP spid="1900" grpId="0" animBg="1"/>
      <p:bldP spid="1901" grpId="0" animBg="1"/>
      <p:bldP spid="1902" grpId="0" animBg="1"/>
      <p:bldP spid="1903" grpId="0" animBg="1"/>
      <p:bldP spid="1904" grpId="0" animBg="1"/>
      <p:bldP spid="1905" grpId="0" animBg="1"/>
      <p:bldP spid="1906" grpId="0" animBg="1"/>
      <p:bldP spid="1907" grpId="0" animBg="1"/>
      <p:bldP spid="1908" grpId="0" animBg="1"/>
      <p:bldP spid="1909" grpId="0" animBg="1"/>
      <p:bldP spid="1910" grpId="0" animBg="1"/>
      <p:bldP spid="1911" grpId="0" animBg="1"/>
      <p:bldP spid="1912" grpId="0" animBg="1"/>
      <p:bldP spid="1913" grpId="0" animBg="1"/>
      <p:bldP spid="1914" grpId="0" animBg="1"/>
      <p:bldP spid="1915" grpId="0" animBg="1"/>
      <p:bldP spid="1916" grpId="0" animBg="1"/>
      <p:bldP spid="1917" grpId="0" animBg="1"/>
      <p:bldP spid="1918" grpId="0" animBg="1"/>
      <p:bldP spid="1919" grpId="0" animBg="1"/>
      <p:bldP spid="1920" grpId="0" animBg="1"/>
      <p:bldP spid="1921" grpId="0" animBg="1"/>
      <p:bldP spid="1922" grpId="0" animBg="1"/>
      <p:bldP spid="1923" grpId="0" animBg="1"/>
      <p:bldP spid="1924" grpId="0" animBg="1"/>
      <p:bldP spid="1925" grpId="0" animBg="1"/>
      <p:bldP spid="1926" grpId="0" animBg="1"/>
      <p:bldP spid="1927" grpId="0" animBg="1"/>
      <p:bldP spid="1928" grpId="0" animBg="1"/>
      <p:bldP spid="1929" grpId="0" animBg="1"/>
      <p:bldP spid="1930" grpId="0" animBg="1"/>
      <p:bldP spid="1931" grpId="0" animBg="1"/>
      <p:bldP spid="1932" grpId="0" animBg="1"/>
      <p:bldP spid="1933" grpId="0" animBg="1"/>
      <p:bldP spid="1934" grpId="0" animBg="1"/>
      <p:bldP spid="1935" grpId="0" animBg="1"/>
      <p:bldP spid="1936" grpId="0" animBg="1"/>
      <p:bldP spid="1937" grpId="0" animBg="1"/>
      <p:bldP spid="1938" grpId="0" animBg="1"/>
      <p:bldP spid="1939" grpId="0" animBg="1"/>
      <p:bldP spid="1940" grpId="0" animBg="1"/>
      <p:bldP spid="1941" grpId="0" animBg="1"/>
      <p:bldP spid="1942" grpId="0" animBg="1"/>
      <p:bldP spid="1943" grpId="0" animBg="1"/>
      <p:bldP spid="1944" grpId="0" animBg="1"/>
      <p:bldP spid="1945" grpId="0" animBg="1"/>
      <p:bldP spid="1946" grpId="0" animBg="1"/>
      <p:bldP spid="1947" grpId="0" animBg="1"/>
      <p:bldP spid="1948" grpId="0" animBg="1"/>
      <p:bldP spid="1949" grpId="0" animBg="1"/>
      <p:bldP spid="1950" grpId="0" animBg="1"/>
      <p:bldP spid="1951" grpId="0" animBg="1"/>
      <p:bldP spid="1952" grpId="0" animBg="1"/>
      <p:bldP spid="1953" grpId="0" animBg="1"/>
      <p:bldP spid="1954" grpId="0" animBg="1"/>
      <p:bldP spid="1955" grpId="0" animBg="1"/>
      <p:bldP spid="1956" grpId="0" animBg="1"/>
      <p:bldP spid="1957" grpId="0" animBg="1"/>
      <p:bldP spid="1958" grpId="0" animBg="1"/>
      <p:bldP spid="1959" grpId="0" animBg="1"/>
      <p:bldP spid="1960" grpId="0" animBg="1"/>
      <p:bldP spid="1961" grpId="0" animBg="1"/>
      <p:bldP spid="1962" grpId="0" animBg="1"/>
      <p:bldP spid="1963" grpId="0" animBg="1"/>
      <p:bldP spid="1964" grpId="0" animBg="1"/>
      <p:bldP spid="1965" grpId="0" animBg="1"/>
      <p:bldP spid="1966" grpId="0" animBg="1"/>
      <p:bldP spid="1967" grpId="0" animBg="1"/>
      <p:bldP spid="1968" grpId="0" animBg="1"/>
      <p:bldP spid="1969" grpId="0" animBg="1"/>
      <p:bldP spid="1970" grpId="0" animBg="1"/>
      <p:bldP spid="1971" grpId="0" animBg="1"/>
      <p:bldP spid="1972" grpId="0" animBg="1"/>
      <p:bldP spid="1973" grpId="0" animBg="1"/>
      <p:bldP spid="1974" grpId="0" animBg="1"/>
      <p:bldP spid="1975" grpId="0" animBg="1"/>
      <p:bldP spid="1976" grpId="0" animBg="1"/>
      <p:bldP spid="1977" grpId="0" animBg="1"/>
      <p:bldP spid="1978" grpId="0" animBg="1"/>
      <p:bldP spid="1979" grpId="0" animBg="1"/>
      <p:bldP spid="1980" grpId="0" animBg="1"/>
      <p:bldP spid="1981" grpId="0" animBg="1"/>
      <p:bldP spid="1982" grpId="0" animBg="1"/>
      <p:bldP spid="1983" grpId="0" animBg="1"/>
      <p:bldP spid="1984" grpId="0" animBg="1"/>
      <p:bldP spid="1985" grpId="0" animBg="1"/>
      <p:bldP spid="1986" grpId="0" animBg="1"/>
      <p:bldP spid="1987" grpId="0" animBg="1"/>
      <p:bldP spid="1988" grpId="0" animBg="1"/>
      <p:bldP spid="1989" grpId="0" animBg="1"/>
      <p:bldP spid="1990" grpId="0" animBg="1"/>
      <p:bldP spid="1991" grpId="0" animBg="1"/>
      <p:bldP spid="1992" grpId="0" animBg="1"/>
      <p:bldP spid="1993" grpId="0" animBg="1"/>
      <p:bldP spid="1994" grpId="0" animBg="1"/>
      <p:bldP spid="1995" grpId="0" animBg="1"/>
      <p:bldP spid="1996" grpId="0" animBg="1"/>
      <p:bldP spid="1997" grpId="0" animBg="1"/>
      <p:bldP spid="1998" grpId="0" animBg="1"/>
      <p:bldP spid="1999" grpId="0" animBg="1"/>
      <p:bldP spid="2000" grpId="0" animBg="1"/>
      <p:bldP spid="2001" grpId="0" animBg="1"/>
      <p:bldP spid="2002" grpId="0" animBg="1"/>
      <p:bldP spid="2003" grpId="0" animBg="1"/>
      <p:bldP spid="2004" grpId="0" animBg="1"/>
      <p:bldP spid="2005" grpId="0" animBg="1"/>
      <p:bldP spid="2006" grpId="0" animBg="1"/>
      <p:bldP spid="2007" grpId="0" animBg="1"/>
      <p:bldP spid="2008" grpId="0" animBg="1"/>
      <p:bldP spid="2009" grpId="0" animBg="1"/>
      <p:bldP spid="2010" grpId="0" animBg="1"/>
      <p:bldP spid="2011" grpId="0" animBg="1"/>
      <p:bldP spid="2012" grpId="0" animBg="1"/>
      <p:bldP spid="2013" grpId="0" animBg="1"/>
      <p:bldP spid="2014" grpId="0" animBg="1"/>
      <p:bldP spid="2015" grpId="0" animBg="1"/>
      <p:bldP spid="2016" grpId="0" animBg="1"/>
      <p:bldP spid="2017" grpId="0" animBg="1"/>
      <p:bldP spid="2018" grpId="0" animBg="1"/>
      <p:bldP spid="2019" grpId="0" animBg="1"/>
      <p:bldP spid="2020" grpId="0" animBg="1"/>
      <p:bldP spid="2021" grpId="0" animBg="1"/>
      <p:bldP spid="2022" grpId="0" animBg="1"/>
      <p:bldP spid="2023" grpId="0" animBg="1"/>
      <p:bldP spid="2024" grpId="0" animBg="1"/>
      <p:bldP spid="2025" grpId="0" animBg="1"/>
      <p:bldP spid="2026" grpId="0" animBg="1"/>
      <p:bldP spid="2027" grpId="0" animBg="1"/>
      <p:bldP spid="2028" grpId="0" animBg="1"/>
      <p:bldP spid="2029" grpId="0" animBg="1"/>
      <p:bldP spid="2030" grpId="0" animBg="1"/>
      <p:bldP spid="2031" grpId="0" animBg="1"/>
      <p:bldP spid="2032" grpId="0" animBg="1"/>
      <p:bldP spid="2033" grpId="0" animBg="1"/>
      <p:bldP spid="2034" grpId="0" animBg="1"/>
      <p:bldP spid="2035" grpId="0" animBg="1"/>
      <p:bldP spid="2036" grpId="0" animBg="1"/>
      <p:bldP spid="2037" grpId="0" animBg="1"/>
      <p:bldP spid="2038" grpId="0" animBg="1"/>
      <p:bldP spid="2039" grpId="0" animBg="1"/>
      <p:bldP spid="2040" grpId="0" animBg="1"/>
      <p:bldP spid="2041" grpId="0" animBg="1"/>
      <p:bldP spid="2042" grpId="0" animBg="1"/>
      <p:bldP spid="2043" grpId="0" animBg="1"/>
      <p:bldP spid="2044" grpId="0" animBg="1"/>
      <p:bldP spid="2045" grpId="0" animBg="1"/>
      <p:bldP spid="2046" grpId="0" animBg="1"/>
      <p:bldP spid="2047" grpId="0" animBg="1"/>
      <p:bldP spid="2048" grpId="0" animBg="1"/>
      <p:bldP spid="2049" grpId="0" animBg="1"/>
      <p:bldP spid="2050" grpId="0" animBg="1"/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  <p:bldP spid="2059" grpId="0" animBg="1"/>
      <p:bldP spid="2060" grpId="0" animBg="1"/>
      <p:bldP spid="2061" grpId="0" animBg="1"/>
      <p:bldP spid="2062" grpId="0" animBg="1"/>
      <p:bldP spid="2063" grpId="0" animBg="1"/>
      <p:bldP spid="2064" grpId="0" animBg="1"/>
      <p:bldP spid="2065" grpId="0" animBg="1"/>
      <p:bldP spid="2066" grpId="0" animBg="1"/>
      <p:bldP spid="2067" grpId="0" animBg="1"/>
      <p:bldP spid="2068" grpId="0" animBg="1"/>
      <p:bldP spid="2069" grpId="0" animBg="1"/>
      <p:bldP spid="2070" grpId="0" animBg="1"/>
      <p:bldP spid="2071" grpId="0" animBg="1"/>
      <p:bldP spid="2072" grpId="0" animBg="1"/>
      <p:bldP spid="2073" grpId="0" animBg="1"/>
      <p:bldP spid="2074" grpId="0" animBg="1"/>
      <p:bldP spid="2075" grpId="0" animBg="1"/>
      <p:bldP spid="2076" grpId="0" animBg="1"/>
      <p:bldP spid="2077" grpId="0" animBg="1"/>
      <p:bldP spid="2078" grpId="0" animBg="1"/>
      <p:bldP spid="2079" grpId="0" animBg="1"/>
      <p:bldP spid="2080" grpId="0" animBg="1"/>
      <p:bldP spid="2081" grpId="0" animBg="1"/>
      <p:bldP spid="2082" grpId="0" animBg="1"/>
      <p:bldP spid="2083" grpId="0" animBg="1"/>
      <p:bldP spid="2084" grpId="0" animBg="1"/>
      <p:bldP spid="2085" grpId="0" animBg="1"/>
      <p:bldP spid="2086" grpId="0" animBg="1"/>
      <p:bldP spid="2087" grpId="0" animBg="1"/>
      <p:bldP spid="2088" grpId="0" animBg="1"/>
      <p:bldP spid="2089" grpId="0" animBg="1"/>
      <p:bldP spid="2090" grpId="0" animBg="1"/>
      <p:bldP spid="2091" grpId="0" animBg="1"/>
      <p:bldP spid="2092" grpId="0" animBg="1"/>
      <p:bldP spid="2093" grpId="0" animBg="1"/>
      <p:bldP spid="2094" grpId="0" animBg="1"/>
      <p:bldP spid="2095" grpId="0" animBg="1"/>
      <p:bldP spid="2096" grpId="0" animBg="1"/>
      <p:bldP spid="2097" grpId="0" animBg="1"/>
      <p:bldP spid="2098" grpId="0" animBg="1"/>
      <p:bldP spid="2099" grpId="0" animBg="1"/>
      <p:bldP spid="2100" grpId="0" animBg="1"/>
      <p:bldP spid="2101" grpId="0" animBg="1"/>
      <p:bldP spid="2102" grpId="0" animBg="1"/>
      <p:bldP spid="2103" grpId="0" animBg="1"/>
      <p:bldP spid="2104" grpId="0" animBg="1"/>
      <p:bldP spid="2105" grpId="0" animBg="1"/>
      <p:bldP spid="2106" grpId="0" animBg="1"/>
      <p:bldP spid="2107" grpId="0" animBg="1"/>
      <p:bldP spid="2108" grpId="0" animBg="1"/>
      <p:bldP spid="2109" grpId="0" animBg="1"/>
      <p:bldP spid="2110" grpId="0" animBg="1"/>
      <p:bldP spid="2111" grpId="0" animBg="1"/>
      <p:bldP spid="2112" grpId="0" animBg="1"/>
      <p:bldP spid="2113" grpId="0" animBg="1"/>
      <p:bldP spid="2114" grpId="0" animBg="1"/>
      <p:bldP spid="2115" grpId="0" animBg="1"/>
      <p:bldP spid="2116" grpId="0" animBg="1"/>
      <p:bldP spid="2117" grpId="0" animBg="1"/>
      <p:bldP spid="2118" grpId="0" animBg="1"/>
      <p:bldP spid="2119" grpId="0" animBg="1"/>
      <p:bldP spid="2120" grpId="0" animBg="1"/>
      <p:bldP spid="2121" grpId="0" animBg="1"/>
      <p:bldP spid="2122" grpId="0" animBg="1"/>
      <p:bldP spid="2123" grpId="0" animBg="1"/>
      <p:bldP spid="2124" grpId="0" animBg="1"/>
      <p:bldP spid="2125" grpId="0" animBg="1"/>
      <p:bldP spid="2126" grpId="0" animBg="1"/>
      <p:bldP spid="2127" grpId="0" animBg="1"/>
      <p:bldP spid="21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4" y="480504"/>
            <a:ext cx="4246221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F188A37A-5467-4217-9BD0-A9F6B35C9587}"/>
              </a:ext>
            </a:extLst>
          </p:cNvPr>
          <p:cNvSpPr/>
          <p:nvPr/>
        </p:nvSpPr>
        <p:spPr>
          <a:xfrm>
            <a:off x="6593983" y="1042920"/>
            <a:ext cx="5133136" cy="2022252"/>
          </a:xfrm>
          <a:prstGeom prst="cloudCallout">
            <a:avLst>
              <a:gd name="adj1" fmla="val -49447"/>
              <a:gd name="adj2" fmla="val 104788"/>
            </a:avLst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33F2DCB4-B3D2-420B-93C5-640B01454CB7}"/>
              </a:ext>
            </a:extLst>
          </p:cNvPr>
          <p:cNvSpPr/>
          <p:nvPr/>
        </p:nvSpPr>
        <p:spPr>
          <a:xfrm>
            <a:off x="1127481" y="1042920"/>
            <a:ext cx="9739293" cy="5435153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  <a:p>
            <a:pPr marL="285750" indent="-285750" algn="just">
              <a:buFontTx/>
              <a:buChar char="-"/>
            </a:pP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“0”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“1”.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896969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3" y="454746"/>
            <a:ext cx="10168205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2" name="Rounded Rectangle 3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05:00</a:t>
            </a:r>
          </a:p>
        </p:txBody>
      </p:sp>
      <p:sp>
        <p:nvSpPr>
          <p:cNvPr id="313" name="Rounded Rectangle 3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04:59</a:t>
            </a:r>
          </a:p>
        </p:txBody>
      </p:sp>
      <p:sp>
        <p:nvSpPr>
          <p:cNvPr id="314" name="Rounded Rectangle 3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04:58</a:t>
            </a:r>
          </a:p>
        </p:txBody>
      </p:sp>
      <p:sp>
        <p:nvSpPr>
          <p:cNvPr id="315" name="Rounded Rectangle 3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04:57</a:t>
            </a:r>
          </a:p>
        </p:txBody>
      </p:sp>
      <p:sp>
        <p:nvSpPr>
          <p:cNvPr id="316" name="Rounded Rectangle 3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04:56</a:t>
            </a:r>
          </a:p>
        </p:txBody>
      </p:sp>
      <p:sp>
        <p:nvSpPr>
          <p:cNvPr id="317" name="Rounded Rectangle 3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04:55</a:t>
            </a:r>
          </a:p>
        </p:txBody>
      </p:sp>
      <p:sp>
        <p:nvSpPr>
          <p:cNvPr id="318" name="Rounded Rectangle 3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04:54</a:t>
            </a:r>
          </a:p>
        </p:txBody>
      </p:sp>
      <p:sp>
        <p:nvSpPr>
          <p:cNvPr id="319" name="Rounded Rectangle 3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04:53</a:t>
            </a:r>
          </a:p>
        </p:txBody>
      </p:sp>
      <p:sp>
        <p:nvSpPr>
          <p:cNvPr id="320" name="Rounded Rectangle 3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04:52</a:t>
            </a:r>
          </a:p>
        </p:txBody>
      </p:sp>
      <p:sp>
        <p:nvSpPr>
          <p:cNvPr id="321" name="Rounded Rectangle 3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04:51</a:t>
            </a:r>
          </a:p>
        </p:txBody>
      </p:sp>
      <p:sp>
        <p:nvSpPr>
          <p:cNvPr id="322" name="Rounded Rectangle 3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04:50</a:t>
            </a:r>
          </a:p>
        </p:txBody>
      </p:sp>
      <p:sp>
        <p:nvSpPr>
          <p:cNvPr id="323" name="Rounded Rectangle 3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04:49</a:t>
            </a:r>
          </a:p>
        </p:txBody>
      </p:sp>
      <p:sp>
        <p:nvSpPr>
          <p:cNvPr id="324" name="Rounded Rectangle 3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04:48</a:t>
            </a:r>
          </a:p>
        </p:txBody>
      </p:sp>
      <p:sp>
        <p:nvSpPr>
          <p:cNvPr id="325" name="Rounded Rectangle 3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04:47</a:t>
            </a:r>
          </a:p>
        </p:txBody>
      </p:sp>
      <p:sp>
        <p:nvSpPr>
          <p:cNvPr id="326" name="Rounded Rectangle 3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04:46</a:t>
            </a:r>
          </a:p>
        </p:txBody>
      </p:sp>
      <p:sp>
        <p:nvSpPr>
          <p:cNvPr id="327" name="Rounded Rectangle 3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04:45</a:t>
            </a:r>
          </a:p>
        </p:txBody>
      </p:sp>
      <p:sp>
        <p:nvSpPr>
          <p:cNvPr id="328" name="Rounded Rectangle 3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04:44</a:t>
            </a:r>
          </a:p>
        </p:txBody>
      </p:sp>
      <p:sp>
        <p:nvSpPr>
          <p:cNvPr id="329" name="Rounded Rectangle 3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04:43</a:t>
            </a:r>
          </a:p>
        </p:txBody>
      </p:sp>
      <p:sp>
        <p:nvSpPr>
          <p:cNvPr id="330" name="Rounded Rectangle 3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04:42</a:t>
            </a:r>
          </a:p>
        </p:txBody>
      </p:sp>
      <p:sp>
        <p:nvSpPr>
          <p:cNvPr id="331" name="Rounded Rectangle 3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04:41</a:t>
            </a:r>
          </a:p>
        </p:txBody>
      </p:sp>
      <p:sp>
        <p:nvSpPr>
          <p:cNvPr id="332" name="Rounded Rectangle 3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04:40</a:t>
            </a:r>
          </a:p>
        </p:txBody>
      </p:sp>
      <p:sp>
        <p:nvSpPr>
          <p:cNvPr id="333" name="Rounded Rectangle 3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04:39</a:t>
            </a:r>
          </a:p>
        </p:txBody>
      </p:sp>
      <p:sp>
        <p:nvSpPr>
          <p:cNvPr id="334" name="Rounded Rectangle 3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04:38</a:t>
            </a:r>
          </a:p>
        </p:txBody>
      </p:sp>
      <p:sp>
        <p:nvSpPr>
          <p:cNvPr id="335" name="Rounded Rectangle 3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04:37</a:t>
            </a:r>
          </a:p>
        </p:txBody>
      </p:sp>
      <p:sp>
        <p:nvSpPr>
          <p:cNvPr id="336" name="Rounded Rectangle 3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04:36</a:t>
            </a:r>
          </a:p>
        </p:txBody>
      </p:sp>
      <p:sp>
        <p:nvSpPr>
          <p:cNvPr id="337" name="Rounded Rectangle 3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04:35</a:t>
            </a:r>
          </a:p>
        </p:txBody>
      </p:sp>
      <p:sp>
        <p:nvSpPr>
          <p:cNvPr id="338" name="Rounded Rectangle 3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04:34</a:t>
            </a:r>
          </a:p>
        </p:txBody>
      </p:sp>
      <p:sp>
        <p:nvSpPr>
          <p:cNvPr id="339" name="Rounded Rectangle 3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04:33</a:t>
            </a:r>
          </a:p>
        </p:txBody>
      </p:sp>
      <p:sp>
        <p:nvSpPr>
          <p:cNvPr id="340" name="Rounded Rectangle 3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04:32</a:t>
            </a:r>
          </a:p>
        </p:txBody>
      </p:sp>
      <p:sp>
        <p:nvSpPr>
          <p:cNvPr id="341" name="Rounded Rectangle 3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04:31</a:t>
            </a:r>
          </a:p>
        </p:txBody>
      </p:sp>
      <p:sp>
        <p:nvSpPr>
          <p:cNvPr id="342" name="Rounded Rectangle 3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04:30</a:t>
            </a:r>
          </a:p>
        </p:txBody>
      </p:sp>
      <p:sp>
        <p:nvSpPr>
          <p:cNvPr id="343" name="Rounded Rectangle 3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04:29</a:t>
            </a:r>
          </a:p>
        </p:txBody>
      </p:sp>
      <p:sp>
        <p:nvSpPr>
          <p:cNvPr id="344" name="Rounded Rectangle 3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04:28</a:t>
            </a:r>
          </a:p>
        </p:txBody>
      </p:sp>
      <p:sp>
        <p:nvSpPr>
          <p:cNvPr id="345" name="Rounded Rectangle 3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04:27</a:t>
            </a:r>
          </a:p>
        </p:txBody>
      </p:sp>
      <p:sp>
        <p:nvSpPr>
          <p:cNvPr id="346" name="Rounded Rectangle 3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04:26</a:t>
            </a:r>
          </a:p>
        </p:txBody>
      </p:sp>
      <p:sp>
        <p:nvSpPr>
          <p:cNvPr id="347" name="Rounded Rectangle 3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04:25</a:t>
            </a:r>
          </a:p>
        </p:txBody>
      </p:sp>
      <p:sp>
        <p:nvSpPr>
          <p:cNvPr id="348" name="Rounded Rectangle 3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04:24</a:t>
            </a:r>
          </a:p>
        </p:txBody>
      </p:sp>
      <p:sp>
        <p:nvSpPr>
          <p:cNvPr id="349" name="Rounded Rectangle 3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04:23</a:t>
            </a:r>
          </a:p>
        </p:txBody>
      </p:sp>
      <p:sp>
        <p:nvSpPr>
          <p:cNvPr id="350" name="Rounded Rectangle 3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04:22</a:t>
            </a:r>
          </a:p>
        </p:txBody>
      </p:sp>
      <p:sp>
        <p:nvSpPr>
          <p:cNvPr id="351" name="Rounded Rectangle 3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04:21</a:t>
            </a:r>
          </a:p>
        </p:txBody>
      </p:sp>
      <p:sp>
        <p:nvSpPr>
          <p:cNvPr id="352" name="Rounded Rectangle 3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04:20</a:t>
            </a:r>
          </a:p>
        </p:txBody>
      </p:sp>
      <p:sp>
        <p:nvSpPr>
          <p:cNvPr id="353" name="Rounded Rectangle 3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04:19</a:t>
            </a:r>
          </a:p>
        </p:txBody>
      </p:sp>
      <p:sp>
        <p:nvSpPr>
          <p:cNvPr id="354" name="Rounded Rectangle 3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04:18</a:t>
            </a:r>
          </a:p>
        </p:txBody>
      </p:sp>
      <p:sp>
        <p:nvSpPr>
          <p:cNvPr id="355" name="Rounded Rectangle 3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04:17</a:t>
            </a:r>
          </a:p>
        </p:txBody>
      </p:sp>
      <p:sp>
        <p:nvSpPr>
          <p:cNvPr id="356" name="Rounded Rectangle 3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04:16</a:t>
            </a:r>
          </a:p>
        </p:txBody>
      </p:sp>
      <p:sp>
        <p:nvSpPr>
          <p:cNvPr id="357" name="Rounded Rectangle 3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04:15</a:t>
            </a:r>
          </a:p>
        </p:txBody>
      </p:sp>
      <p:sp>
        <p:nvSpPr>
          <p:cNvPr id="358" name="Rounded Rectangle 3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04:14</a:t>
            </a:r>
          </a:p>
        </p:txBody>
      </p:sp>
      <p:sp>
        <p:nvSpPr>
          <p:cNvPr id="359" name="Rounded Rectangle 3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04:13</a:t>
            </a:r>
          </a:p>
        </p:txBody>
      </p:sp>
      <p:sp>
        <p:nvSpPr>
          <p:cNvPr id="360" name="Rounded Rectangle 3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04:12</a:t>
            </a:r>
          </a:p>
        </p:txBody>
      </p:sp>
      <p:sp>
        <p:nvSpPr>
          <p:cNvPr id="361" name="Rounded Rectangle 3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04:11</a:t>
            </a:r>
          </a:p>
        </p:txBody>
      </p:sp>
      <p:sp>
        <p:nvSpPr>
          <p:cNvPr id="362" name="Rounded Rectangle 3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04:10</a:t>
            </a:r>
          </a:p>
        </p:txBody>
      </p:sp>
      <p:sp>
        <p:nvSpPr>
          <p:cNvPr id="363" name="Rounded Rectangle 3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04:09</a:t>
            </a:r>
          </a:p>
        </p:txBody>
      </p:sp>
      <p:sp>
        <p:nvSpPr>
          <p:cNvPr id="364" name="Rounded Rectangle 3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04:08</a:t>
            </a:r>
          </a:p>
        </p:txBody>
      </p:sp>
      <p:sp>
        <p:nvSpPr>
          <p:cNvPr id="365" name="Rounded Rectangle 3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04:07</a:t>
            </a:r>
          </a:p>
        </p:txBody>
      </p:sp>
      <p:sp>
        <p:nvSpPr>
          <p:cNvPr id="366" name="Rounded Rectangle 3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04:06</a:t>
            </a:r>
          </a:p>
        </p:txBody>
      </p:sp>
      <p:sp>
        <p:nvSpPr>
          <p:cNvPr id="367" name="Rounded Rectangle 3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04:05</a:t>
            </a:r>
          </a:p>
        </p:txBody>
      </p:sp>
      <p:sp>
        <p:nvSpPr>
          <p:cNvPr id="368" name="Rounded Rectangle 3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04:04</a:t>
            </a:r>
          </a:p>
        </p:txBody>
      </p:sp>
      <p:sp>
        <p:nvSpPr>
          <p:cNvPr id="369" name="Rounded Rectangle 3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04:03</a:t>
            </a:r>
          </a:p>
        </p:txBody>
      </p:sp>
      <p:sp>
        <p:nvSpPr>
          <p:cNvPr id="370" name="Rounded Rectangle 3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04:02</a:t>
            </a:r>
          </a:p>
        </p:txBody>
      </p:sp>
      <p:sp>
        <p:nvSpPr>
          <p:cNvPr id="371" name="Rounded Rectangle 3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04:01</a:t>
            </a:r>
          </a:p>
        </p:txBody>
      </p:sp>
      <p:sp>
        <p:nvSpPr>
          <p:cNvPr id="372" name="Rounded Rectangle 3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04:00</a:t>
            </a:r>
          </a:p>
        </p:txBody>
      </p:sp>
      <p:sp>
        <p:nvSpPr>
          <p:cNvPr id="373" name="Rounded Rectangle 3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03:59</a:t>
            </a:r>
          </a:p>
        </p:txBody>
      </p:sp>
      <p:sp>
        <p:nvSpPr>
          <p:cNvPr id="374" name="Rounded Rectangle 3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03:58</a:t>
            </a:r>
          </a:p>
        </p:txBody>
      </p:sp>
      <p:sp>
        <p:nvSpPr>
          <p:cNvPr id="375" name="Rounded Rectangle 3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03:57</a:t>
            </a:r>
          </a:p>
        </p:txBody>
      </p:sp>
      <p:sp>
        <p:nvSpPr>
          <p:cNvPr id="376" name="Rounded Rectangle 3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03:56</a:t>
            </a:r>
          </a:p>
        </p:txBody>
      </p:sp>
      <p:sp>
        <p:nvSpPr>
          <p:cNvPr id="377" name="Rounded Rectangle 3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03:55</a:t>
            </a:r>
          </a:p>
        </p:txBody>
      </p:sp>
      <p:sp>
        <p:nvSpPr>
          <p:cNvPr id="378" name="Rounded Rectangle 3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03:54</a:t>
            </a:r>
          </a:p>
        </p:txBody>
      </p:sp>
      <p:sp>
        <p:nvSpPr>
          <p:cNvPr id="379" name="Rounded Rectangle 3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03:53</a:t>
            </a:r>
          </a:p>
        </p:txBody>
      </p:sp>
      <p:sp>
        <p:nvSpPr>
          <p:cNvPr id="380" name="Rounded Rectangle 3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03:52</a:t>
            </a:r>
          </a:p>
        </p:txBody>
      </p:sp>
      <p:sp>
        <p:nvSpPr>
          <p:cNvPr id="381" name="Rounded Rectangle 3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03:51</a:t>
            </a:r>
          </a:p>
        </p:txBody>
      </p:sp>
      <p:sp>
        <p:nvSpPr>
          <p:cNvPr id="382" name="Rounded Rectangle 3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03:50</a:t>
            </a:r>
          </a:p>
        </p:txBody>
      </p:sp>
      <p:sp>
        <p:nvSpPr>
          <p:cNvPr id="383" name="Rounded Rectangle 3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03:49</a:t>
            </a:r>
          </a:p>
        </p:txBody>
      </p:sp>
      <p:sp>
        <p:nvSpPr>
          <p:cNvPr id="384" name="Rounded Rectangle 3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03:48</a:t>
            </a:r>
          </a:p>
        </p:txBody>
      </p:sp>
      <p:sp>
        <p:nvSpPr>
          <p:cNvPr id="385" name="Rounded Rectangle 3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03:47</a:t>
            </a:r>
          </a:p>
        </p:txBody>
      </p:sp>
      <p:sp>
        <p:nvSpPr>
          <p:cNvPr id="386" name="Rounded Rectangle 3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03:46</a:t>
            </a:r>
          </a:p>
        </p:txBody>
      </p:sp>
      <p:sp>
        <p:nvSpPr>
          <p:cNvPr id="387" name="Rounded Rectangle 3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03:45</a:t>
            </a:r>
          </a:p>
        </p:txBody>
      </p:sp>
      <p:sp>
        <p:nvSpPr>
          <p:cNvPr id="388" name="Rounded Rectangle 3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03:44</a:t>
            </a:r>
          </a:p>
        </p:txBody>
      </p:sp>
      <p:sp>
        <p:nvSpPr>
          <p:cNvPr id="389" name="Rounded Rectangle 3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03:43</a:t>
            </a:r>
          </a:p>
        </p:txBody>
      </p:sp>
      <p:sp>
        <p:nvSpPr>
          <p:cNvPr id="390" name="Rounded Rectangle 3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03:42</a:t>
            </a:r>
          </a:p>
        </p:txBody>
      </p:sp>
      <p:sp>
        <p:nvSpPr>
          <p:cNvPr id="391" name="Rounded Rectangle 3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03:41</a:t>
            </a:r>
          </a:p>
        </p:txBody>
      </p:sp>
      <p:sp>
        <p:nvSpPr>
          <p:cNvPr id="392" name="Rounded Rectangle 3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03:40</a:t>
            </a:r>
          </a:p>
        </p:txBody>
      </p:sp>
      <p:sp>
        <p:nvSpPr>
          <p:cNvPr id="393" name="Rounded Rectangle 3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03:39</a:t>
            </a:r>
          </a:p>
        </p:txBody>
      </p:sp>
      <p:sp>
        <p:nvSpPr>
          <p:cNvPr id="394" name="Rounded Rectangle 3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03:38</a:t>
            </a:r>
          </a:p>
        </p:txBody>
      </p:sp>
      <p:sp>
        <p:nvSpPr>
          <p:cNvPr id="395" name="Rounded Rectangle 3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03:37</a:t>
            </a:r>
          </a:p>
        </p:txBody>
      </p:sp>
      <p:sp>
        <p:nvSpPr>
          <p:cNvPr id="396" name="Rounded Rectangle 3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03:36</a:t>
            </a:r>
          </a:p>
        </p:txBody>
      </p:sp>
      <p:sp>
        <p:nvSpPr>
          <p:cNvPr id="397" name="Rounded Rectangle 3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03:35</a:t>
            </a:r>
          </a:p>
        </p:txBody>
      </p:sp>
      <p:sp>
        <p:nvSpPr>
          <p:cNvPr id="398" name="Rounded Rectangle 3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03:34</a:t>
            </a:r>
          </a:p>
        </p:txBody>
      </p:sp>
      <p:sp>
        <p:nvSpPr>
          <p:cNvPr id="399" name="Rounded Rectangle 3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03:33</a:t>
            </a:r>
          </a:p>
        </p:txBody>
      </p:sp>
      <p:sp>
        <p:nvSpPr>
          <p:cNvPr id="400" name="Rounded Rectangle 3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03:32</a:t>
            </a:r>
          </a:p>
        </p:txBody>
      </p:sp>
      <p:sp>
        <p:nvSpPr>
          <p:cNvPr id="401" name="Rounded Rectangle 4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03:31</a:t>
            </a:r>
          </a:p>
        </p:txBody>
      </p:sp>
      <p:sp>
        <p:nvSpPr>
          <p:cNvPr id="402" name="Rounded Rectangle 4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03:30</a:t>
            </a:r>
          </a:p>
        </p:txBody>
      </p:sp>
      <p:sp>
        <p:nvSpPr>
          <p:cNvPr id="403" name="Rounded Rectangle 4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03:29</a:t>
            </a:r>
          </a:p>
        </p:txBody>
      </p:sp>
      <p:sp>
        <p:nvSpPr>
          <p:cNvPr id="404" name="Rounded Rectangle 4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03:28</a:t>
            </a:r>
          </a:p>
        </p:txBody>
      </p:sp>
      <p:sp>
        <p:nvSpPr>
          <p:cNvPr id="405" name="Rounded Rectangle 4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03:27</a:t>
            </a:r>
          </a:p>
        </p:txBody>
      </p:sp>
      <p:sp>
        <p:nvSpPr>
          <p:cNvPr id="406" name="Rounded Rectangle 4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03:26</a:t>
            </a:r>
          </a:p>
        </p:txBody>
      </p:sp>
      <p:sp>
        <p:nvSpPr>
          <p:cNvPr id="407" name="Rounded Rectangle 4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03:25</a:t>
            </a:r>
          </a:p>
        </p:txBody>
      </p:sp>
      <p:sp>
        <p:nvSpPr>
          <p:cNvPr id="408" name="Rounded Rectangle 4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03:24</a:t>
            </a:r>
          </a:p>
        </p:txBody>
      </p:sp>
      <p:sp>
        <p:nvSpPr>
          <p:cNvPr id="409" name="Rounded Rectangle 4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03:23</a:t>
            </a:r>
          </a:p>
        </p:txBody>
      </p:sp>
      <p:sp>
        <p:nvSpPr>
          <p:cNvPr id="410" name="Rounded Rectangle 4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03:22</a:t>
            </a:r>
          </a:p>
        </p:txBody>
      </p:sp>
      <p:sp>
        <p:nvSpPr>
          <p:cNvPr id="411" name="Rounded Rectangle 4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03:21</a:t>
            </a:r>
          </a:p>
        </p:txBody>
      </p:sp>
      <p:sp>
        <p:nvSpPr>
          <p:cNvPr id="412" name="Rounded Rectangle 4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03:20</a:t>
            </a:r>
          </a:p>
        </p:txBody>
      </p:sp>
      <p:sp>
        <p:nvSpPr>
          <p:cNvPr id="413" name="Rounded Rectangle 4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03:19</a:t>
            </a:r>
          </a:p>
        </p:txBody>
      </p:sp>
      <p:sp>
        <p:nvSpPr>
          <p:cNvPr id="414" name="Rounded Rectangle 4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03:18</a:t>
            </a:r>
          </a:p>
        </p:txBody>
      </p:sp>
      <p:sp>
        <p:nvSpPr>
          <p:cNvPr id="415" name="Rounded Rectangle 4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03:17</a:t>
            </a:r>
          </a:p>
        </p:txBody>
      </p:sp>
      <p:sp>
        <p:nvSpPr>
          <p:cNvPr id="416" name="Rounded Rectangle 4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03:16</a:t>
            </a:r>
          </a:p>
        </p:txBody>
      </p:sp>
      <p:sp>
        <p:nvSpPr>
          <p:cNvPr id="417" name="Rounded Rectangle 4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03:15</a:t>
            </a:r>
          </a:p>
        </p:txBody>
      </p:sp>
      <p:sp>
        <p:nvSpPr>
          <p:cNvPr id="418" name="Rounded Rectangle 4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03:14</a:t>
            </a:r>
          </a:p>
        </p:txBody>
      </p:sp>
      <p:sp>
        <p:nvSpPr>
          <p:cNvPr id="419" name="Rounded Rectangle 4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03:13</a:t>
            </a:r>
          </a:p>
        </p:txBody>
      </p:sp>
      <p:sp>
        <p:nvSpPr>
          <p:cNvPr id="420" name="Rounded Rectangle 4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03:12</a:t>
            </a:r>
          </a:p>
        </p:txBody>
      </p:sp>
      <p:sp>
        <p:nvSpPr>
          <p:cNvPr id="421" name="Rounded Rectangle 4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03:11</a:t>
            </a:r>
          </a:p>
        </p:txBody>
      </p:sp>
      <p:sp>
        <p:nvSpPr>
          <p:cNvPr id="422" name="Rounded Rectangle 4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03:10</a:t>
            </a:r>
          </a:p>
        </p:txBody>
      </p:sp>
      <p:sp>
        <p:nvSpPr>
          <p:cNvPr id="423" name="Rounded Rectangle 4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03:09</a:t>
            </a:r>
          </a:p>
        </p:txBody>
      </p:sp>
      <p:sp>
        <p:nvSpPr>
          <p:cNvPr id="424" name="Rounded Rectangle 4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03:08</a:t>
            </a:r>
          </a:p>
        </p:txBody>
      </p:sp>
      <p:sp>
        <p:nvSpPr>
          <p:cNvPr id="425" name="Rounded Rectangle 4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03:07</a:t>
            </a:r>
          </a:p>
        </p:txBody>
      </p:sp>
      <p:sp>
        <p:nvSpPr>
          <p:cNvPr id="426" name="Rounded Rectangle 4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03:06</a:t>
            </a:r>
          </a:p>
        </p:txBody>
      </p:sp>
      <p:sp>
        <p:nvSpPr>
          <p:cNvPr id="427" name="Rounded Rectangle 4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03:05</a:t>
            </a:r>
          </a:p>
        </p:txBody>
      </p:sp>
      <p:sp>
        <p:nvSpPr>
          <p:cNvPr id="428" name="Rounded Rectangle 4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03:04</a:t>
            </a:r>
          </a:p>
        </p:txBody>
      </p:sp>
      <p:sp>
        <p:nvSpPr>
          <p:cNvPr id="429" name="Rounded Rectangle 4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03:03</a:t>
            </a:r>
          </a:p>
        </p:txBody>
      </p:sp>
      <p:sp>
        <p:nvSpPr>
          <p:cNvPr id="430" name="Rounded Rectangle 4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03:02</a:t>
            </a:r>
          </a:p>
        </p:txBody>
      </p:sp>
      <p:sp>
        <p:nvSpPr>
          <p:cNvPr id="431" name="Rounded Rectangle 4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03:01</a:t>
            </a:r>
          </a:p>
        </p:txBody>
      </p:sp>
      <p:sp>
        <p:nvSpPr>
          <p:cNvPr id="432" name="Rounded Rectangle 4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433" name="Rounded Rectangle 4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434" name="Rounded Rectangle 4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435" name="Rounded Rectangle 4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436" name="Rounded Rectangle 4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437" name="Rounded Rectangle 4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438" name="Rounded Rectangle 4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439" name="Rounded Rectangle 4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440" name="Rounded Rectangle 4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441" name="Rounded Rectangle 4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442" name="Rounded Rectangle 4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443" name="Rounded Rectangle 4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444" name="Rounded Rectangle 4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445" name="Rounded Rectangle 4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446" name="Rounded Rectangle 4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447" name="Rounded Rectangle 4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448" name="Rounded Rectangle 4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449" name="Rounded Rectangle 4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450" name="Rounded Rectangle 4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451" name="Rounded Rectangle 4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452" name="Rounded Rectangle 4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453" name="Rounded Rectangle 4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454" name="Rounded Rectangle 4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455" name="Rounded Rectangle 4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456" name="Rounded Rectangle 4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457" name="Rounded Rectangle 4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458" name="Rounded Rectangle 4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459" name="Rounded Rectangle 4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460" name="Rounded Rectangle 4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461" name="Rounded Rectangle 4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462" name="Rounded Rectangle 4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463" name="Rounded Rectangle 4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464" name="Rounded Rectangle 4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465" name="Rounded Rectangle 4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466" name="Rounded Rectangle 4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467" name="Rounded Rectangle 4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468" name="Rounded Rectangle 4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469" name="Rounded Rectangle 4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470" name="Rounded Rectangle 4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471" name="Rounded Rectangle 4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472" name="Rounded Rectangle 4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473" name="Rounded Rectangle 4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474" name="Rounded Rectangle 4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475" name="Rounded Rectangle 4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476" name="Rounded Rectangle 4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477" name="Rounded Rectangle 4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478" name="Rounded Rectangle 4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479" name="Rounded Rectangle 4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480" name="Rounded Rectangle 4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481" name="Rounded Rectangle 4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482" name="Rounded Rectangle 4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483" name="Rounded Rectangle 4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484" name="Rounded Rectangle 4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485" name="Rounded Rectangle 4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486" name="Rounded Rectangle 4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487" name="Rounded Rectangle 4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488" name="Rounded Rectangle 4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489" name="Rounded Rectangle 4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490" name="Rounded Rectangle 4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491" name="Rounded Rectangle 4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492" name="Rounded Rectangle 4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493" name="Rounded Rectangle 4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494" name="Rounded Rectangle 4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495" name="Rounded Rectangle 4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496" name="Rounded Rectangle 4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497" name="Rounded Rectangle 4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498" name="Rounded Rectangle 4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499" name="Rounded Rectangle 4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500" name="Rounded Rectangle 4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501" name="Rounded Rectangle 5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502" name="Rounded Rectangle 5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503" name="Rounded Rectangle 5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504" name="Rounded Rectangle 5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505" name="Rounded Rectangle 5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506" name="Rounded Rectangle 5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507" name="Rounded Rectangle 5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508" name="Rounded Rectangle 5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509" name="Rounded Rectangle 5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510" name="Rounded Rectangle 5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511" name="Rounded Rectangle 5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512" name="Rounded Rectangle 5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513" name="Rounded Rectangle 5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514" name="Rounded Rectangle 5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515" name="Rounded Rectangle 5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516" name="Rounded Rectangle 5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517" name="Rounded Rectangle 5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518" name="Rounded Rectangle 5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519" name="Rounded Rectangle 5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520" name="Rounded Rectangle 5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521" name="Rounded Rectangle 5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522" name="Rounded Rectangle 5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523" name="Rounded Rectangle 5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524" name="Rounded Rectangle 5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525" name="Rounded Rectangle 5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526" name="Rounded Rectangle 5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527" name="Rounded Rectangle 5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528" name="Rounded Rectangle 5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529" name="Rounded Rectangle 5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530" name="Rounded Rectangle 5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531" name="Rounded Rectangle 5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532" name="Rounded Rectangle 5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533" name="Rounded Rectangle 5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534" name="Rounded Rectangle 5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535" name="Rounded Rectangle 5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536" name="Rounded Rectangle 5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537" name="Rounded Rectangle 5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538" name="Rounded Rectangle 5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539" name="Rounded Rectangle 5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540" name="Rounded Rectangle 5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541" name="Rounded Rectangle 5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542" name="Rounded Rectangle 5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543" name="Rounded Rectangle 5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544" name="Rounded Rectangle 5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545" name="Rounded Rectangle 5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546" name="Rounded Rectangle 5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547" name="Rounded Rectangle 5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548" name="Rounded Rectangle 5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549" name="Rounded Rectangle 5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550" name="Rounded Rectangle 5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551" name="Rounded Rectangle 5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552" name="Rounded Rectangle 5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553" name="Rounded Rectangle 5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554" name="Rounded Rectangle 5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555" name="Rounded Rectangle 5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556" name="Rounded Rectangle 5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557" name="Rounded Rectangle 5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558" name="Rounded Rectangle 5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559" name="Rounded Rectangle 5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560" name="Rounded Rectangle 5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561" name="Rounded Rectangle 5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562" name="Rounded Rectangle 5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563" name="Rounded Rectangle 5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564" name="Rounded Rectangle 5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565" name="Rounded Rectangle 5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566" name="Rounded Rectangle 5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567" name="Rounded Rectangle 5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568" name="Rounded Rectangle 5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569" name="Rounded Rectangle 5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570" name="Rounded Rectangle 5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571" name="Rounded Rectangle 5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572" name="Rounded Rectangle 5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573" name="Rounded Rectangle 5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574" name="Rounded Rectangle 5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575" name="Rounded Rectangle 5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576" name="Rounded Rectangle 5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577" name="Rounded Rectangle 5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578" name="Rounded Rectangle 5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579" name="Rounded Rectangle 5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580" name="Rounded Rectangle 5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581" name="Rounded Rectangle 5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582" name="Rounded Rectangle 5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583" name="Rounded Rectangle 5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584" name="Rounded Rectangle 5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585" name="Rounded Rectangle 5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586" name="Rounded Rectangle 5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587" name="Rounded Rectangle 5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588" name="Rounded Rectangle 5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589" name="Rounded Rectangle 5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590" name="Rounded Rectangle 5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591" name="Rounded Rectangle 5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592" name="Rounded Rectangle 5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593" name="Rounded Rectangle 5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594" name="Rounded Rectangle 5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595" name="Rounded Rectangle 5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596" name="Rounded Rectangle 5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597" name="Rounded Rectangle 5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598" name="Rounded Rectangle 5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599" name="Rounded Rectangle 5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600" name="Rounded Rectangle 5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601" name="Rounded Rectangle 6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602" name="Rounded Rectangle 6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603" name="Rounded Rectangle 6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604" name="Rounded Rectangle 6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605" name="Rounded Rectangle 6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606" name="Rounded Rectangle 6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607" name="Rounded Rectangle 6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00:05</a:t>
            </a:r>
          </a:p>
        </p:txBody>
      </p:sp>
      <p:sp>
        <p:nvSpPr>
          <p:cNvPr id="608" name="Rounded Rectangle 6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00:04</a:t>
            </a:r>
          </a:p>
        </p:txBody>
      </p:sp>
      <p:sp>
        <p:nvSpPr>
          <p:cNvPr id="609" name="Rounded Rectangle 6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610" name="Rounded Rectangle 6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00:02</a:t>
            </a:r>
          </a:p>
        </p:txBody>
      </p:sp>
      <p:sp>
        <p:nvSpPr>
          <p:cNvPr id="611" name="Rounded Rectangle 6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00:01</a:t>
            </a:r>
          </a:p>
        </p:txBody>
      </p:sp>
      <p:sp>
        <p:nvSpPr>
          <p:cNvPr id="612" name="Rounded Rectangle 6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613" name="Oval 612"/>
          <p:cNvSpPr/>
          <p:nvPr/>
        </p:nvSpPr>
        <p:spPr>
          <a:xfrm>
            <a:off x="9614647" y="524435"/>
            <a:ext cx="1004047" cy="4572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D6C3EC-815E-41CD-B2D1-553F9ABE5D9B}"/>
              </a:ext>
            </a:extLst>
          </p:cNvPr>
          <p:cNvSpPr/>
          <p:nvPr/>
        </p:nvSpPr>
        <p:spPr>
          <a:xfrm>
            <a:off x="355600" y="1505606"/>
            <a:ext cx="4444295" cy="203769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1982BA7-587D-4B49-8BCB-C337E6A85C22}"/>
              </a:ext>
            </a:extLst>
          </p:cNvPr>
          <p:cNvSpPr/>
          <p:nvPr/>
        </p:nvSpPr>
        <p:spPr>
          <a:xfrm>
            <a:off x="254000" y="3915832"/>
            <a:ext cx="4545895" cy="2777068"/>
          </a:xfrm>
          <a:prstGeom prst="ellipse">
            <a:avLst/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DC92376-CADD-4CB6-BB9C-E6928091894A}"/>
              </a:ext>
            </a:extLst>
          </p:cNvPr>
          <p:cNvSpPr/>
          <p:nvPr/>
        </p:nvSpPr>
        <p:spPr>
          <a:xfrm>
            <a:off x="5161730" y="2424223"/>
            <a:ext cx="972370" cy="90377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35C082-56B8-4100-9D57-9A3C9A98951C}"/>
              </a:ext>
            </a:extLst>
          </p:cNvPr>
          <p:cNvSpPr/>
          <p:nvPr/>
        </p:nvSpPr>
        <p:spPr>
          <a:xfrm>
            <a:off x="6413500" y="1587499"/>
            <a:ext cx="5359400" cy="194473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gồm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hiệu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E87302D-9C2C-451A-BE0B-30EA9A04AB75}"/>
              </a:ext>
            </a:extLst>
          </p:cNvPr>
          <p:cNvSpPr/>
          <p:nvPr/>
        </p:nvSpPr>
        <p:spPr>
          <a:xfrm>
            <a:off x="6413500" y="3922698"/>
            <a:ext cx="5359400" cy="2770202"/>
          </a:xfrm>
          <a:prstGeom prst="ellipse">
            <a:avLst/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bit.</a:t>
            </a:r>
          </a:p>
        </p:txBody>
      </p:sp>
      <p:sp>
        <p:nvSpPr>
          <p:cNvPr id="614" name="Arrow: Right 613">
            <a:extLst>
              <a:ext uri="{FF2B5EF4-FFF2-40B4-BE49-F238E27FC236}">
                <a16:creationId xmlns:a16="http://schemas.microsoft.com/office/drawing/2014/main" id="{9F456607-90D0-4609-B13D-A808C24716E2}"/>
              </a:ext>
            </a:extLst>
          </p:cNvPr>
          <p:cNvSpPr/>
          <p:nvPr/>
        </p:nvSpPr>
        <p:spPr>
          <a:xfrm>
            <a:off x="5123630" y="5434123"/>
            <a:ext cx="972370" cy="90377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4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6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7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8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9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8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3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5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6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7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8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2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3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5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66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67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8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9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0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2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3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5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76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77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8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79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0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2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3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85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6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87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88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89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0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2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3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95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96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7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98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99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1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3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3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54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55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56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182000"/>
                            </p:stCondLst>
                            <p:childTnLst>
                              <p:par>
                                <p:cTn id="5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183000"/>
                            </p:stCondLst>
                            <p:childTnLst>
                              <p:par>
                                <p:cTn id="5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184000"/>
                            </p:stCondLst>
                            <p:childTnLst>
                              <p:par>
                                <p:cTn id="5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185000"/>
                            </p:stCondLst>
                            <p:childTnLst>
                              <p:par>
                                <p:cTn id="5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186000"/>
                            </p:stCondLst>
                            <p:childTnLst>
                              <p:par>
                                <p:cTn id="6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187000"/>
                            </p:stCondLst>
                            <p:childTnLst>
                              <p:par>
                                <p:cTn id="6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188000"/>
                            </p:stCondLst>
                            <p:childTnLst>
                              <p:par>
                                <p:cTn id="6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189000"/>
                            </p:stCondLst>
                            <p:childTnLst>
                              <p:par>
                                <p:cTn id="6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6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191000"/>
                            </p:stCondLst>
                            <p:childTnLst>
                              <p:par>
                                <p:cTn id="6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192000"/>
                            </p:stCondLst>
                            <p:childTnLst>
                              <p:par>
                                <p:cTn id="6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193000"/>
                            </p:stCondLst>
                            <p:childTnLst>
                              <p:par>
                                <p:cTn id="6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194000"/>
                            </p:stCondLst>
                            <p:childTnLst>
                              <p:par>
                                <p:cTn id="6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195000"/>
                            </p:stCondLst>
                            <p:childTnLst>
                              <p:par>
                                <p:cTn id="6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196000"/>
                            </p:stCondLst>
                            <p:childTnLst>
                              <p:par>
                                <p:cTn id="6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197000"/>
                            </p:stCondLst>
                            <p:childTnLst>
                              <p:par>
                                <p:cTn id="6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198000"/>
                            </p:stCondLst>
                            <p:childTnLst>
                              <p:par>
                                <p:cTn id="6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199000"/>
                            </p:stCondLst>
                            <p:childTnLst>
                              <p:par>
                                <p:cTn id="6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200000"/>
                            </p:stCondLst>
                            <p:childTnLst>
                              <p:par>
                                <p:cTn id="6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201000"/>
                            </p:stCondLst>
                            <p:childTnLst>
                              <p:par>
                                <p:cTn id="6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202000"/>
                            </p:stCondLst>
                            <p:childTnLst>
                              <p:par>
                                <p:cTn id="6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203000"/>
                            </p:stCondLst>
                            <p:childTnLst>
                              <p:par>
                                <p:cTn id="6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204000"/>
                            </p:stCondLst>
                            <p:childTnLst>
                              <p:par>
                                <p:cTn id="6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205000"/>
                            </p:stCondLst>
                            <p:childTnLst>
                              <p:par>
                                <p:cTn id="6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206000"/>
                            </p:stCondLst>
                            <p:childTnLst>
                              <p:par>
                                <p:cTn id="6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>
                            <p:stCondLst>
                              <p:cond delay="207000"/>
                            </p:stCondLst>
                            <p:childTnLst>
                              <p:par>
                                <p:cTn id="6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5" fill="hold">
                            <p:stCondLst>
                              <p:cond delay="208000"/>
                            </p:stCondLst>
                            <p:childTnLst>
                              <p:par>
                                <p:cTn id="6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209000"/>
                            </p:stCondLst>
                            <p:childTnLst>
                              <p:par>
                                <p:cTn id="6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210000"/>
                            </p:stCondLst>
                            <p:childTnLst>
                              <p:par>
                                <p:cTn id="6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211000"/>
                            </p:stCondLst>
                            <p:childTnLst>
                              <p:par>
                                <p:cTn id="6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7" fill="hold">
                            <p:stCondLst>
                              <p:cond delay="212000"/>
                            </p:stCondLst>
                            <p:childTnLst>
                              <p:par>
                                <p:cTn id="6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213000"/>
                            </p:stCondLst>
                            <p:childTnLst>
                              <p:par>
                                <p:cTn id="6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214000"/>
                            </p:stCondLst>
                            <p:childTnLst>
                              <p:par>
                                <p:cTn id="6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>
                            <p:stCondLst>
                              <p:cond delay="215000"/>
                            </p:stCondLst>
                            <p:childTnLst>
                              <p:par>
                                <p:cTn id="6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9" fill="hold">
                            <p:stCondLst>
                              <p:cond delay="216000"/>
                            </p:stCondLst>
                            <p:childTnLst>
                              <p:par>
                                <p:cTn id="6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217000"/>
                            </p:stCondLst>
                            <p:childTnLst>
                              <p:par>
                                <p:cTn id="6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218000"/>
                            </p:stCondLst>
                            <p:childTnLst>
                              <p:par>
                                <p:cTn id="6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>
                            <p:stCondLst>
                              <p:cond delay="219000"/>
                            </p:stCondLst>
                            <p:childTnLst>
                              <p:par>
                                <p:cTn id="6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220000"/>
                            </p:stCondLst>
                            <p:childTnLst>
                              <p:par>
                                <p:cTn id="7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221000"/>
                            </p:stCondLst>
                            <p:childTnLst>
                              <p:par>
                                <p:cTn id="7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222000"/>
                            </p:stCondLst>
                            <p:childTnLst>
                              <p:par>
                                <p:cTn id="7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>
                            <p:stCondLst>
                              <p:cond delay="223000"/>
                            </p:stCondLst>
                            <p:childTnLst>
                              <p:par>
                                <p:cTn id="7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224000"/>
                            </p:stCondLst>
                            <p:childTnLst>
                              <p:par>
                                <p:cTn id="7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225000"/>
                            </p:stCondLst>
                            <p:childTnLst>
                              <p:par>
                                <p:cTn id="7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226000"/>
                            </p:stCondLst>
                            <p:childTnLst>
                              <p:par>
                                <p:cTn id="7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>
                            <p:stCondLst>
                              <p:cond delay="227000"/>
                            </p:stCondLst>
                            <p:childTnLst>
                              <p:par>
                                <p:cTn id="7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228000"/>
                            </p:stCondLst>
                            <p:childTnLst>
                              <p:par>
                                <p:cTn id="7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229000"/>
                            </p:stCondLst>
                            <p:childTnLst>
                              <p:par>
                                <p:cTn id="7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230000"/>
                            </p:stCondLst>
                            <p:childTnLst>
                              <p:par>
                                <p:cTn id="7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4" fill="hold">
                            <p:stCondLst>
                              <p:cond delay="231000"/>
                            </p:stCondLst>
                            <p:childTnLst>
                              <p:par>
                                <p:cTn id="7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7" fill="hold">
                            <p:stCondLst>
                              <p:cond delay="232000"/>
                            </p:stCondLst>
                            <p:childTnLst>
                              <p:par>
                                <p:cTn id="7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233000"/>
                            </p:stCondLst>
                            <p:childTnLst>
                              <p:par>
                                <p:cTn id="7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234000"/>
                            </p:stCondLst>
                            <p:childTnLst>
                              <p:par>
                                <p:cTn id="7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>
                            <p:stCondLst>
                              <p:cond delay="235000"/>
                            </p:stCondLst>
                            <p:childTnLst>
                              <p:par>
                                <p:cTn id="7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236000"/>
                            </p:stCondLst>
                            <p:childTnLst>
                              <p:par>
                                <p:cTn id="7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237000"/>
                            </p:stCondLst>
                            <p:childTnLst>
                              <p:par>
                                <p:cTn id="7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238000"/>
                            </p:stCondLst>
                            <p:childTnLst>
                              <p:par>
                                <p:cTn id="7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>
                            <p:stCondLst>
                              <p:cond delay="239000"/>
                            </p:stCondLst>
                            <p:childTnLst>
                              <p:par>
                                <p:cTn id="7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1" fill="hold">
                            <p:stCondLst>
                              <p:cond delay="240000"/>
                            </p:stCondLst>
                            <p:childTnLst>
                              <p:par>
                                <p:cTn id="7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241000"/>
                            </p:stCondLst>
                            <p:childTnLst>
                              <p:par>
                                <p:cTn id="7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242000"/>
                            </p:stCondLst>
                            <p:childTnLst>
                              <p:par>
                                <p:cTn id="7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0" fill="hold">
                            <p:stCondLst>
                              <p:cond delay="243000"/>
                            </p:stCondLst>
                            <p:childTnLst>
                              <p:par>
                                <p:cTn id="7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244000"/>
                            </p:stCondLst>
                            <p:childTnLst>
                              <p:par>
                                <p:cTn id="7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>
                            <p:stCondLst>
                              <p:cond delay="245000"/>
                            </p:stCondLst>
                            <p:childTnLst>
                              <p:par>
                                <p:cTn id="7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246000"/>
                            </p:stCondLst>
                            <p:childTnLst>
                              <p:par>
                                <p:cTn id="7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2" fill="hold">
                            <p:stCondLst>
                              <p:cond delay="247000"/>
                            </p:stCondLst>
                            <p:childTnLst>
                              <p:par>
                                <p:cTn id="7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5" fill="hold">
                            <p:stCondLst>
                              <p:cond delay="248000"/>
                            </p:stCondLst>
                            <p:childTnLst>
                              <p:par>
                                <p:cTn id="7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249000"/>
                            </p:stCondLst>
                            <p:childTnLst>
                              <p:par>
                                <p:cTn id="7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250000"/>
                            </p:stCondLst>
                            <p:childTnLst>
                              <p:par>
                                <p:cTn id="7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4" fill="hold">
                            <p:stCondLst>
                              <p:cond delay="251000"/>
                            </p:stCondLst>
                            <p:childTnLst>
                              <p:par>
                                <p:cTn id="7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7" fill="hold">
                            <p:stCondLst>
                              <p:cond delay="252000"/>
                            </p:stCondLst>
                            <p:childTnLst>
                              <p:par>
                                <p:cTn id="7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>
                            <p:stCondLst>
                              <p:cond delay="253000"/>
                            </p:stCondLst>
                            <p:childTnLst>
                              <p:par>
                                <p:cTn id="8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3" fill="hold">
                            <p:stCondLst>
                              <p:cond delay="254000"/>
                            </p:stCondLst>
                            <p:childTnLst>
                              <p:par>
                                <p:cTn id="8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6" fill="hold">
                            <p:stCondLst>
                              <p:cond delay="255000"/>
                            </p:stCondLst>
                            <p:childTnLst>
                              <p:par>
                                <p:cTn id="8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9" fill="hold">
                            <p:stCondLst>
                              <p:cond delay="256000"/>
                            </p:stCondLst>
                            <p:childTnLst>
                              <p:par>
                                <p:cTn id="8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>
                            <p:stCondLst>
                              <p:cond delay="257000"/>
                            </p:stCondLst>
                            <p:childTnLst>
                              <p:par>
                                <p:cTn id="8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5" fill="hold">
                            <p:stCondLst>
                              <p:cond delay="258000"/>
                            </p:stCondLst>
                            <p:childTnLst>
                              <p:par>
                                <p:cTn id="8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259000"/>
                            </p:stCondLst>
                            <p:childTnLst>
                              <p:par>
                                <p:cTn id="8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1" fill="hold">
                            <p:stCondLst>
                              <p:cond delay="260000"/>
                            </p:stCondLst>
                            <p:childTnLst>
                              <p:par>
                                <p:cTn id="8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>
                            <p:stCondLst>
                              <p:cond delay="261000"/>
                            </p:stCondLst>
                            <p:childTnLst>
                              <p:par>
                                <p:cTn id="8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7" fill="hold">
                            <p:stCondLst>
                              <p:cond delay="262000"/>
                            </p:stCondLst>
                            <p:childTnLst>
                              <p:par>
                                <p:cTn id="8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0" fill="hold">
                            <p:stCondLst>
                              <p:cond delay="263000"/>
                            </p:stCondLst>
                            <p:childTnLst>
                              <p:par>
                                <p:cTn id="8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3" fill="hold">
                            <p:stCondLst>
                              <p:cond delay="264000"/>
                            </p:stCondLst>
                            <p:childTnLst>
                              <p:par>
                                <p:cTn id="8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>
                            <p:stCondLst>
                              <p:cond delay="265000"/>
                            </p:stCondLst>
                            <p:childTnLst>
                              <p:par>
                                <p:cTn id="8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9" fill="hold">
                            <p:stCondLst>
                              <p:cond delay="266000"/>
                            </p:stCondLst>
                            <p:childTnLst>
                              <p:par>
                                <p:cTn id="8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2" fill="hold">
                            <p:stCondLst>
                              <p:cond delay="267000"/>
                            </p:stCondLst>
                            <p:childTnLst>
                              <p:par>
                                <p:cTn id="8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5" fill="hold">
                            <p:stCondLst>
                              <p:cond delay="268000"/>
                            </p:stCondLst>
                            <p:childTnLst>
                              <p:par>
                                <p:cTn id="8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8" fill="hold">
                            <p:stCondLst>
                              <p:cond delay="269000"/>
                            </p:stCondLst>
                            <p:childTnLst>
                              <p:par>
                                <p:cTn id="8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1" fill="hold">
                            <p:stCondLst>
                              <p:cond delay="270000"/>
                            </p:stCondLst>
                            <p:childTnLst>
                              <p:par>
                                <p:cTn id="8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4" fill="hold">
                            <p:stCondLst>
                              <p:cond delay="271000"/>
                            </p:stCondLst>
                            <p:childTnLst>
                              <p:par>
                                <p:cTn id="8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7" fill="hold">
                            <p:stCondLst>
                              <p:cond delay="272000"/>
                            </p:stCondLst>
                            <p:childTnLst>
                              <p:par>
                                <p:cTn id="8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>
                            <p:stCondLst>
                              <p:cond delay="273000"/>
                            </p:stCondLst>
                            <p:childTnLst>
                              <p:par>
                                <p:cTn id="8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3" fill="hold">
                            <p:stCondLst>
                              <p:cond delay="274000"/>
                            </p:stCondLst>
                            <p:childTnLst>
                              <p:par>
                                <p:cTn id="8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6" fill="hold">
                            <p:stCondLst>
                              <p:cond delay="275000"/>
                            </p:stCondLst>
                            <p:childTnLst>
                              <p:par>
                                <p:cTn id="8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9" fill="hold">
                            <p:stCondLst>
                              <p:cond delay="276000"/>
                            </p:stCondLst>
                            <p:childTnLst>
                              <p:par>
                                <p:cTn id="8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2" fill="hold">
                            <p:stCondLst>
                              <p:cond delay="277000"/>
                            </p:stCondLst>
                            <p:childTnLst>
                              <p:par>
                                <p:cTn id="8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5" fill="hold">
                            <p:stCondLst>
                              <p:cond delay="278000"/>
                            </p:stCondLst>
                            <p:childTnLst>
                              <p:par>
                                <p:cTn id="8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8" fill="hold">
                            <p:stCondLst>
                              <p:cond delay="279000"/>
                            </p:stCondLst>
                            <p:childTnLst>
                              <p:par>
                                <p:cTn id="8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1" fill="hold">
                            <p:stCondLst>
                              <p:cond delay="280000"/>
                            </p:stCondLst>
                            <p:childTnLst>
                              <p:par>
                                <p:cTn id="8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>
                            <p:stCondLst>
                              <p:cond delay="281000"/>
                            </p:stCondLst>
                            <p:childTnLst>
                              <p:par>
                                <p:cTn id="8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7" fill="hold">
                            <p:stCondLst>
                              <p:cond delay="282000"/>
                            </p:stCondLst>
                            <p:childTnLst>
                              <p:par>
                                <p:cTn id="8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0" fill="hold">
                            <p:stCondLst>
                              <p:cond delay="283000"/>
                            </p:stCondLst>
                            <p:childTnLst>
                              <p:par>
                                <p:cTn id="8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3" fill="hold">
                            <p:stCondLst>
                              <p:cond delay="284000"/>
                            </p:stCondLst>
                            <p:childTnLst>
                              <p:par>
                                <p:cTn id="8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6" fill="hold">
                            <p:stCondLst>
                              <p:cond delay="285000"/>
                            </p:stCondLst>
                            <p:childTnLst>
                              <p:par>
                                <p:cTn id="8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9" fill="hold">
                            <p:stCondLst>
                              <p:cond delay="286000"/>
                            </p:stCondLst>
                            <p:childTnLst>
                              <p:par>
                                <p:cTn id="9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2" fill="hold">
                            <p:stCondLst>
                              <p:cond delay="287000"/>
                            </p:stCondLst>
                            <p:childTnLst>
                              <p:par>
                                <p:cTn id="9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5" fill="hold">
                            <p:stCondLst>
                              <p:cond delay="288000"/>
                            </p:stCondLst>
                            <p:childTnLst>
                              <p:par>
                                <p:cTn id="9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289000"/>
                            </p:stCondLst>
                            <p:childTnLst>
                              <p:par>
                                <p:cTn id="9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1" fill="hold">
                            <p:stCondLst>
                              <p:cond delay="290000"/>
                            </p:stCondLst>
                            <p:childTnLst>
                              <p:par>
                                <p:cTn id="9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4" fill="hold">
                            <p:stCondLst>
                              <p:cond delay="291000"/>
                            </p:stCondLst>
                            <p:childTnLst>
                              <p:par>
                                <p:cTn id="9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7" fill="hold">
                            <p:stCondLst>
                              <p:cond delay="292000"/>
                            </p:stCondLst>
                            <p:childTnLst>
                              <p:par>
                                <p:cTn id="9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>
                            <p:stCondLst>
                              <p:cond delay="293000"/>
                            </p:stCondLst>
                            <p:childTnLst>
                              <p:par>
                                <p:cTn id="9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3" fill="hold">
                            <p:stCondLst>
                              <p:cond delay="294000"/>
                            </p:stCondLst>
                            <p:childTnLst>
                              <p:par>
                                <p:cTn id="9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6" fill="hold">
                            <p:stCondLst>
                              <p:cond delay="295000"/>
                            </p:stCondLst>
                            <p:childTnLst>
                              <p:par>
                                <p:cTn id="9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9" fill="hold">
                            <p:stCondLst>
                              <p:cond delay="296000"/>
                            </p:stCondLst>
                            <p:childTnLst>
                              <p:par>
                                <p:cTn id="9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>
                            <p:stCondLst>
                              <p:cond delay="297000"/>
                            </p:stCondLst>
                            <p:childTnLst>
                              <p:par>
                                <p:cTn id="9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5" fill="hold">
                            <p:stCondLst>
                              <p:cond delay="298000"/>
                            </p:stCondLst>
                            <p:childTnLst>
                              <p:par>
                                <p:cTn id="9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8" fill="hold">
                            <p:stCondLst>
                              <p:cond delay="299000"/>
                            </p:stCondLst>
                            <p:childTnLst>
                              <p:par>
                                <p:cTn id="9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1" fill="hold">
                            <p:stCondLst>
                              <p:cond delay="300000"/>
                            </p:stCondLst>
                            <p:childTnLst>
                              <p:par>
                                <p:cTn id="9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3"/>
                  </p:tgtEl>
                </p:cond>
              </p:nextCondLst>
            </p:seq>
          </p:childTnLst>
        </p:cTn>
      </p:par>
    </p:tnLst>
    <p:bldLst>
      <p:bldP spid="6" grpId="0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573" grpId="0" animBg="1"/>
      <p:bldP spid="574" grpId="0" animBg="1"/>
      <p:bldP spid="575" grpId="0" animBg="1"/>
      <p:bldP spid="576" grpId="0" animBg="1"/>
      <p:bldP spid="577" grpId="0" animBg="1"/>
      <p:bldP spid="578" grpId="0" animBg="1"/>
      <p:bldP spid="579" grpId="0" animBg="1"/>
      <p:bldP spid="580" grpId="0" animBg="1"/>
      <p:bldP spid="581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9" grpId="0" animBg="1"/>
      <p:bldP spid="11" grpId="0" animBg="1"/>
      <p:bldP spid="12" grpId="0" animBg="1"/>
      <p:bldP spid="13" grpId="0" animBg="1"/>
      <p:bldP spid="14" grpId="0" animBg="1"/>
      <p:bldP spid="6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</a:t>
            </a:r>
            <a:r>
              <a:rPr lang="en-US" sz="2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TÍNH</a:t>
            </a:r>
            <a:endParaRPr lang="en-US" sz="2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3" y="454746"/>
            <a:ext cx="10168205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9C5C83B-DDD9-42D1-870C-6E413DC204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847854"/>
              </p:ext>
            </p:extLst>
          </p:nvPr>
        </p:nvGraphicFramePr>
        <p:xfrm>
          <a:off x="386366" y="1249251"/>
          <a:ext cx="2910626" cy="51059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3862">
                  <a:extLst>
                    <a:ext uri="{9D8B030D-6E8A-4147-A177-3AD203B41FA5}">
                      <a16:colId xmlns:a16="http://schemas.microsoft.com/office/drawing/2014/main" val="2926137545"/>
                    </a:ext>
                  </a:extLst>
                </a:gridCol>
                <a:gridCol w="1796764">
                  <a:extLst>
                    <a:ext uri="{9D8B030D-6E8A-4147-A177-3AD203B41FA5}">
                      <a16:colId xmlns:a16="http://schemas.microsoft.com/office/drawing/2014/main" val="58418469"/>
                    </a:ext>
                  </a:extLst>
                </a:gridCol>
              </a:tblGrid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Dãy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bit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9255795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01000001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7113937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01000010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3516456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01000011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695320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01000100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6183152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01000101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5476915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01000110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744008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37DC4BBB-8182-4CB8-BDD2-FF90E45964F0}"/>
              </a:ext>
            </a:extLst>
          </p:cNvPr>
          <p:cNvSpPr/>
          <p:nvPr/>
        </p:nvSpPr>
        <p:spPr>
          <a:xfrm>
            <a:off x="4031088" y="1700010"/>
            <a:ext cx="7018984" cy="9144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CAFE sang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bit?</a:t>
            </a:r>
          </a:p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33EB28C-65AE-4D21-BA9E-CDBC6B2394E7}"/>
              </a:ext>
            </a:extLst>
          </p:cNvPr>
          <p:cNvSpPr/>
          <p:nvPr/>
        </p:nvSpPr>
        <p:spPr>
          <a:xfrm>
            <a:off x="3799268" y="4146999"/>
            <a:ext cx="7521262" cy="1332965"/>
          </a:xfrm>
          <a:prstGeom prst="roundRect">
            <a:avLst/>
          </a:prstGeom>
          <a:solidFill>
            <a:srgbClr val="FF33CC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01000011 01000001 01000110 01000101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DE6436F-1BF5-485C-AADE-4B4FFEDC91E1}"/>
              </a:ext>
            </a:extLst>
          </p:cNvPr>
          <p:cNvCxnSpPr/>
          <p:nvPr/>
        </p:nvCxnSpPr>
        <p:spPr>
          <a:xfrm flipH="1">
            <a:off x="5138670" y="2196112"/>
            <a:ext cx="1687133" cy="19704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54CC821-0374-4DBC-8D11-C1E02D48DB38}"/>
              </a:ext>
            </a:extLst>
          </p:cNvPr>
          <p:cNvCxnSpPr/>
          <p:nvPr/>
        </p:nvCxnSpPr>
        <p:spPr>
          <a:xfrm flipH="1">
            <a:off x="6825803" y="2176530"/>
            <a:ext cx="270456" cy="19704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7DA18E4-C461-46B1-8FFC-75E9E4441D96}"/>
              </a:ext>
            </a:extLst>
          </p:cNvPr>
          <p:cNvCxnSpPr>
            <a:cxnSpLocks/>
          </p:cNvCxnSpPr>
          <p:nvPr/>
        </p:nvCxnSpPr>
        <p:spPr>
          <a:xfrm>
            <a:off x="7463307" y="2196112"/>
            <a:ext cx="701898" cy="195088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F8F9FE5-2040-4AE8-8D45-BEBEBA16B944}"/>
              </a:ext>
            </a:extLst>
          </p:cNvPr>
          <p:cNvCxnSpPr/>
          <p:nvPr/>
        </p:nvCxnSpPr>
        <p:spPr>
          <a:xfrm>
            <a:off x="7598535" y="2176530"/>
            <a:ext cx="2150772" cy="19704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00:01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00:00</a:t>
            </a:r>
          </a:p>
        </p:txBody>
      </p:sp>
      <p:sp>
        <p:nvSpPr>
          <p:cNvPr id="137" name="Oval 136"/>
          <p:cNvSpPr/>
          <p:nvPr/>
        </p:nvSpPr>
        <p:spPr>
          <a:xfrm>
            <a:off x="11214847" y="484098"/>
            <a:ext cx="977153" cy="820270"/>
          </a:xfrm>
          <a:prstGeom prst="ellipse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</p:spTree>
    <p:extLst>
      <p:ext uri="{BB962C8B-B14F-4D97-AF65-F5344CB8AC3E}">
        <p14:creationId xmlns:p14="http://schemas.microsoft.com/office/powerpoint/2010/main" val="55529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6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7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2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3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5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6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7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8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9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2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3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65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66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67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68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69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0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2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73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5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76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77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78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79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0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2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83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850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60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870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880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890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00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920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930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950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960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970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980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990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18000"/>
                            </p:stCondLst>
                            <p:childTnLst>
                              <p:par>
                                <p:cTn id="4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19000"/>
                            </p:stCondLst>
                            <p:childTnLst>
                              <p:par>
                                <p:cTn id="4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3" y="570657"/>
            <a:ext cx="10168205" cy="61324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9FD09162-4225-487F-9445-6FEAEABBB14A}"/>
              </a:ext>
            </a:extLst>
          </p:cNvPr>
          <p:cNvSpPr/>
          <p:nvPr/>
        </p:nvSpPr>
        <p:spPr>
          <a:xfrm>
            <a:off x="1152325" y="1004552"/>
            <a:ext cx="10168205" cy="5398701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98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57150">
          <a:solidFill>
            <a:srgbClr val="92D050"/>
          </a:solidFill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ln>
          <a:noFill/>
        </a:ln>
      </a:spPr>
      <a:bodyPr vert="horz" lIns="91440" tIns="45720" rIns="91440" bIns="45720" rtlCol="0">
        <a:normAutofit/>
      </a:bodyPr>
      <a:lstStyle>
        <a:defPPr algn="just">
          <a:defRPr b="1">
            <a:solidFill>
              <a:srgbClr val="0000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3076</TotalTime>
  <Words>3028</Words>
  <Application>Microsoft Office PowerPoint</Application>
  <PresentationFormat>Widescreen</PresentationFormat>
  <Paragraphs>2329</Paragraphs>
  <Slides>24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Calibri</vt:lpstr>
      <vt:lpstr>Arial</vt:lpstr>
      <vt:lpstr>Calibri Light</vt:lpstr>
      <vt:lpstr>Arial-Rounded</vt:lpstr>
      <vt:lpstr>Chu Van An</vt:lpstr>
      <vt:lpstr>Times New Roman</vt:lpstr>
      <vt:lpstr>Wingdings</vt:lpstr>
      <vt:lpstr>Chủ đề Office</vt:lpstr>
      <vt:lpstr>8_Thiết kế Tùy chỉnh</vt:lpstr>
      <vt:lpstr>7_Thiết kế Tùy chỉnh</vt:lpstr>
      <vt:lpstr>3_Thiết kế Tùy chỉnh</vt:lpstr>
      <vt:lpstr>6_Thiết kế Tùy chỉnh</vt:lpstr>
      <vt:lpstr>4_Thiết kế Tùy chỉnh</vt:lpstr>
      <vt:lpstr>2_Thiết kế Tùy chỉnh</vt:lpstr>
      <vt:lpstr>5_Thiết kế Tùy chỉnh</vt:lpstr>
      <vt:lpstr>9_Thiết kế Tùy chỉnh</vt:lpstr>
      <vt:lpstr>1_Thiết kế Tùy chỉnh</vt:lpstr>
      <vt:lpstr>Thiết kế Tùy chỉnh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/>
  <cp:lastModifiedBy>Chau To</cp:lastModifiedBy>
  <cp:revision>287</cp:revision>
  <dcterms:created xsi:type="dcterms:W3CDTF">2021-06-22T15:39:08Z</dcterms:created>
  <dcterms:modified xsi:type="dcterms:W3CDTF">2021-09-28T03:29:54Z</dcterms:modified>
</cp:coreProperties>
</file>